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3838">
          <p15:clr>
            <a:srgbClr val="A4A3A4"/>
          </p15:clr>
        </p15:guide>
        <p15:guide id="3" pos="2445">
          <p15:clr>
            <a:srgbClr val="A4A3A4"/>
          </p15:clr>
        </p15:guide>
        <p15:guide id="4" pos="53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2"/>
    <p:restoredTop sz="97891"/>
  </p:normalViewPr>
  <p:slideViewPr>
    <p:cSldViewPr snapToObjects="1">
      <p:cViewPr>
        <p:scale>
          <a:sx n="75" d="100"/>
          <a:sy n="75" d="100"/>
        </p:scale>
        <p:origin x="1644" y="894"/>
      </p:cViewPr>
      <p:guideLst>
        <p:guide orient="horz" pos="2158"/>
        <p:guide pos="3838"/>
        <p:guide pos="2445"/>
        <p:guide pos="53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40A130E-E3B8-4EBE-931F-81B26B8448AA}" type="datetime1">
              <a:rPr lang="ko-KR" altLang="en-US"/>
              <a:pPr lvl="0">
                <a:defRPr lang="ko-KR" altLang="en-US"/>
              </a:pPr>
              <a:t>2017-10-11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00C6A38-4290-41DD-B95C-4155372FD4A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A348888-F454-4AD2-BA62-3AF29D9807C0}" type="datetime1">
              <a:rPr lang="ko-KR" altLang="en-US"/>
              <a:pPr lvl="0">
                <a:defRPr lang="ko-KR" altLang="en-US"/>
              </a:pPr>
              <a:t>2017-10-11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</a:p>
          <a:p>
            <a:pPr lvl="0">
              <a:defRPr lang="ko-KR" altLang="en-US"/>
            </a:pPr>
            <a:r>
              <a:rPr lang="ko-KR" altLang="en-US"/>
              <a:t>둘째 목차</a:t>
            </a:r>
          </a:p>
          <a:p>
            <a:pPr lvl="0">
              <a:defRPr lang="ko-KR" altLang="en-US"/>
            </a:pPr>
            <a:r>
              <a:rPr lang="ko-KR" altLang="en-US"/>
              <a:t>셋째 목차</a:t>
            </a:r>
          </a:p>
          <a:p>
            <a:pPr lvl="0">
              <a:defRPr lang="ko-KR" altLang="en-US"/>
            </a:pPr>
            <a:r>
              <a:rPr lang="ko-KR" altLang="en-US"/>
              <a:t>넷째 목차</a:t>
            </a:r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6FEC12-A4C9-4837-AF94-AD867782C04C}" type="datetime1">
              <a:rPr lang="ko-KR" altLang="en-US"/>
              <a:pPr lvl="0">
                <a:defRPr lang="ko-KR" altLang="en-US"/>
              </a:pPr>
              <a:t>2017-10-11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7F84A3-4F29-4053-ACFD-1BAF2D3F140C}" type="datetime1">
              <a:rPr lang="ko-KR" altLang="en-US"/>
              <a:pPr lvl="0">
                <a:defRPr lang="ko-KR" altLang="en-US"/>
              </a:pPr>
              <a:t>2017-10-11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953836A-82A3-4C8B-9D31-CD724F3673ED}" type="datetime1">
              <a:rPr lang="ko-KR" altLang="en-US"/>
              <a:pPr lvl="0">
                <a:defRPr lang="ko-KR" altLang="en-US"/>
              </a:pPr>
              <a:t>2017-10-11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D2EBAF6-36D0-4DD8-B695-D4C1B37E35D6}" type="datetime1">
              <a:rPr lang="ko-KR" altLang="en-US"/>
              <a:pPr lvl="0">
                <a:defRPr lang="ko-KR" altLang="en-US"/>
              </a:pPr>
              <a:t>2017-10-11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0728D28-603B-4EFC-80F8-17E5E9107035}" type="datetime1">
              <a:rPr lang="ko-KR" altLang="en-US"/>
              <a:pPr lvl="0">
                <a:defRPr lang="ko-KR" altLang="en-US"/>
              </a:pPr>
              <a:t>2017-10-11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7A1F4E-0809-4239-8034-C38E431DAF92}" type="datetime1">
              <a:rPr lang="ko-KR" altLang="en-US"/>
              <a:pPr lvl="0">
                <a:defRPr lang="ko-KR" altLang="en-US"/>
              </a:pPr>
              <a:t>2017-10-11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E0DA496-7307-4E8B-88DE-CB97B48BAB6F}" type="datetime1">
              <a:rPr lang="ko-KR" altLang="en-US"/>
              <a:pPr lvl="0">
                <a:defRPr lang="ko-KR" altLang="en-US"/>
              </a:pPr>
              <a:t>2017-10-11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8721E90-850C-410B-8B89-8394F580CFDA}" type="datetime1">
              <a:rPr lang="ko-KR" altLang="en-US"/>
              <a:pPr lvl="0">
                <a:defRPr lang="ko-KR" altLang="en-US"/>
              </a:pPr>
              <a:t>2017-10-11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2017-10-11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2017-10-11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422D86A-5F52-4165-8473-F1B836277586}" type="datetime1">
              <a:rPr lang="ko-KR" altLang="en-US"/>
              <a:pPr lvl="0">
                <a:defRPr lang="ko-KR" altLang="en-US"/>
              </a:pPr>
              <a:t>2017-10-11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1" y="2564892"/>
            <a:ext cx="10363198" cy="14700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 sz="5500">
                <a:solidFill>
                  <a:schemeClr val="accent1">
                    <a:lumMod val="10000"/>
                    <a:lumOff val="90000"/>
                  </a:schemeClr>
                </a:solidFill>
                <a:latin typeface="함초롬바탕"/>
                <a:ea typeface="함초롬바탕"/>
                <a:cs typeface="함초롬바탕"/>
              </a:rPr>
              <a:t>접합균류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184261" y="4462272"/>
            <a:ext cx="2178937" cy="550926"/>
          </a:xfrm>
        </p:spPr>
        <p:txBody>
          <a:bodyPr/>
          <a:lstStyle/>
          <a:p>
            <a:pPr algn="r">
              <a:defRPr lang="ko-KR" altLang="en-US"/>
            </a:pPr>
            <a:r>
              <a:rPr lang="ko-KR" altLang="en-US" sz="2800"/>
              <a:t>1220 천지향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t="65720" r="31000"/>
          <a:stretch>
            <a:fillRect/>
          </a:stretch>
        </p:blipFill>
        <p:spPr>
          <a:xfrm>
            <a:off x="27096" y="4797171"/>
            <a:ext cx="12189670" cy="2120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Grp="1"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929" y="-27432"/>
            <a:ext cx="12328854" cy="72009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>
                <a:latin typeface="맑은 고딕"/>
                <a:ea typeface="맑은 고딕"/>
                <a:cs typeface="맑은 고딕"/>
              </a:rPr>
              <a:t>검은빵곰팡이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1" y="1700784"/>
            <a:ext cx="10972798" cy="5013198"/>
          </a:xfrm>
        </p:spPr>
        <p:txBody>
          <a:bodyPr/>
          <a:lstStyle/>
          <a:p>
            <a:pPr>
              <a:defRPr lang="ko-KR" altLang="en-US"/>
            </a:pPr>
            <a:endParaRPr lang="ko-KR" altLang="en-US" sz="2900">
              <a:latin typeface="맑은 고딕"/>
              <a:ea typeface="맑은 고딕"/>
              <a:cs typeface="맑은 고딕"/>
            </a:endParaRPr>
          </a:p>
          <a:p>
            <a:pPr>
              <a:defRPr lang="ko-KR" altLang="en-US"/>
            </a:pPr>
            <a:endParaRPr lang="ko-KR" altLang="en-US">
              <a:latin typeface="맑은 고딕"/>
              <a:ea typeface="맑은 고딕"/>
              <a:cs typeface="맑은 고딕"/>
            </a:endParaRPr>
          </a:p>
          <a:p>
            <a:pPr>
              <a:defRPr lang="ko-KR" altLang="en-US"/>
            </a:pPr>
            <a:endParaRPr lang="ko-KR" altLang="en-US">
              <a:latin typeface="맑은 고딕"/>
              <a:ea typeface="맑은 고딕"/>
              <a:cs typeface="맑은 고딕"/>
            </a:endParaRPr>
          </a:p>
          <a:p>
            <a:pPr>
              <a:buNone/>
              <a:defRPr lang="ko-KR" altLang="en-US"/>
            </a:pPr>
            <a:endParaRPr lang="ko-KR" altLang="en-US"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" name="내용 개체 틀 2"/>
          <p:cNvSpPr>
            <a:spLocks noGrp="1"/>
          </p:cNvSpPr>
          <p:nvPr/>
        </p:nvSpPr>
        <p:spPr>
          <a:xfrm>
            <a:off x="739904" y="1656207"/>
            <a:ext cx="10972798" cy="501319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342900" indent="-342900" algn="l" defTabSz="871876" rtl="0" eaLnBrk="1" latinLnBrk="1" hangingPunct="1">
              <a:spcBef>
                <a:spcPct val="20000"/>
              </a:spcBef>
              <a:buFont typeface="Arial"/>
              <a:buChar char="•"/>
              <a:defRPr lang="ko-KR" altLang="en-US"/>
            </a:pPr>
            <a:r>
              <a:rPr kumimoji="0" lang="ko-KR" altLang="en-US" sz="2900" b="0" i="0" u="none" strike="noStrike" kern="1200" cap="none" normalizeH="0">
                <a:solidFill>
                  <a:schemeClr val="tx1"/>
                </a:solidFill>
                <a:latin typeface="맑은 고딕"/>
                <a:ea typeface="맑은 고딕"/>
                <a:cs typeface="맑은 고딕"/>
              </a:rPr>
              <a:t>균사가 음식물 표면으로 뻗어나가 음식물에 침투하여 영양물질 흡수</a:t>
            </a:r>
          </a:p>
          <a:p>
            <a:pPr marL="342900" indent="-342900" algn="l" defTabSz="871876" rtl="0" eaLnBrk="1" latinLnBrk="1" hangingPunct="1">
              <a:spcBef>
                <a:spcPct val="20000"/>
              </a:spcBef>
              <a:buFont typeface="Arial"/>
              <a:buChar char="•"/>
              <a:defRPr lang="ko-KR" altLang="en-US"/>
            </a:pPr>
            <a:endParaRPr kumimoji="0" lang="ko-KR" altLang="en-US" sz="2900" b="0" i="0" u="none" strike="noStrike" kern="1200" cap="none" normalizeH="0">
              <a:solidFill>
                <a:schemeClr val="tx1"/>
              </a:solidFill>
              <a:latin typeface="맑은 고딕"/>
              <a:ea typeface="맑은 고딕"/>
              <a:cs typeface="맑은 고딕"/>
            </a:endParaRPr>
          </a:p>
          <a:p>
            <a:pPr marL="342900" indent="-342900" algn="l" defTabSz="871876" rtl="0" eaLnBrk="1" latinLnBrk="1" hangingPunct="1">
              <a:spcBef>
                <a:spcPct val="20000"/>
              </a:spcBef>
              <a:buFont typeface="Arial"/>
              <a:buChar char="•"/>
              <a:defRPr lang="ko-KR" altLang="en-US"/>
            </a:pPr>
            <a:r>
              <a:rPr kumimoji="0" lang="ko-KR" altLang="en-US" sz="2900" b="0" i="0" u="none" strike="noStrike" kern="1200" cap="none" normalizeH="0">
                <a:solidFill>
                  <a:schemeClr val="tx1"/>
                </a:solidFill>
                <a:latin typeface="맑은 고딕"/>
                <a:ea typeface="맑은 고딕"/>
                <a:cs typeface="맑은 고딕"/>
              </a:rPr>
              <a:t>다핵성 균사이지만, 생식세포가 형성되는 곳에서는 격벽이 </a:t>
            </a:r>
          </a:p>
          <a:p>
            <a:pPr marL="342900" indent="-342900" algn="l" defTabSz="871876" rtl="0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kumimoji="0" lang="ko-KR" altLang="en-US" sz="2900" b="0" i="0" u="none" strike="noStrike" kern="1200" cap="none" normalizeH="0">
                <a:solidFill>
                  <a:schemeClr val="tx1"/>
                </a:solidFill>
                <a:latin typeface="맑은 고딕"/>
                <a:ea typeface="맑은 고딕"/>
                <a:cs typeface="맑은 고딕"/>
              </a:rPr>
              <a:t>  발견된다. </a:t>
            </a:r>
          </a:p>
          <a:p>
            <a:pPr marL="342900" indent="-342900" algn="l" defTabSz="871876" rtl="0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endParaRPr kumimoji="0" lang="ko-KR" altLang="en-US" sz="2900" b="0" i="0" u="none" strike="noStrike" kern="1200" cap="none" normalizeH="0">
              <a:solidFill>
                <a:schemeClr val="tx1"/>
              </a:solidFill>
              <a:latin typeface="맑은 고딕"/>
              <a:ea typeface="맑은 고딕"/>
              <a:cs typeface="맑은 고딕"/>
            </a:endParaRPr>
          </a:p>
          <a:p>
            <a:pPr marL="414120" indent="-414120" algn="l" defTabSz="871876">
              <a:spcBef>
                <a:spcPct val="20000"/>
              </a:spcBef>
              <a:buClr>
                <a:srgbClr val="000000"/>
              </a:buClr>
              <a:buFont typeface="Arial"/>
              <a:buChar char="•"/>
              <a:defRPr lang="ko-KR" altLang="en-US"/>
            </a:pPr>
            <a:r>
              <a:rPr kumimoji="0" lang="ko-KR" altLang="en-US" sz="2900" b="0" i="0" u="none" strike="noStrike" kern="1200" cap="none" normalizeH="0">
                <a:solidFill>
                  <a:schemeClr val="tx1"/>
                </a:solidFill>
                <a:latin typeface="맑은 고딕"/>
                <a:ea typeface="맑은 고딕"/>
                <a:cs typeface="맑은 고딕"/>
              </a:rPr>
              <a:t>무성생식 시기에는 균사 끝에 공모양의 검은색 포자낭이 </a:t>
            </a:r>
          </a:p>
          <a:p>
            <a:pPr marL="414120" indent="-414120" algn="l" defTabSz="871876">
              <a:spcBef>
                <a:spcPct val="20000"/>
              </a:spcBef>
              <a:buClr>
                <a:srgbClr val="000000"/>
              </a:buClr>
              <a:buFont typeface="Arial"/>
              <a:buNone/>
              <a:defRPr lang="ko-KR" altLang="en-US"/>
            </a:pPr>
            <a:r>
              <a:rPr kumimoji="0" lang="ko-KR" altLang="en-US" sz="2900" b="0" i="0" u="none" strike="noStrike" kern="1200" cap="none" normalizeH="0">
                <a:solidFill>
                  <a:schemeClr val="tx1"/>
                </a:solidFill>
                <a:latin typeface="맑은 고딕"/>
                <a:ea typeface="맑은 고딕"/>
                <a:cs typeface="맑은 고딕"/>
              </a:rPr>
              <a:t>   발달한다.</a:t>
            </a:r>
          </a:p>
          <a:p>
            <a:pPr marL="414120" indent="-414120" algn="l" defTabSz="871876">
              <a:spcBef>
                <a:spcPct val="20000"/>
              </a:spcBef>
              <a:buClr>
                <a:srgbClr val="000000"/>
              </a:buClr>
              <a:buFont typeface="Arial"/>
              <a:buNone/>
              <a:defRPr lang="ko-KR" altLang="en-US"/>
            </a:pPr>
            <a:endParaRPr kumimoji="0" lang="ko-KR" altLang="en-US" sz="2900" b="0" i="0" u="none" strike="noStrike" kern="1200" cap="none" normalizeH="0">
              <a:solidFill>
                <a:schemeClr val="tx1"/>
              </a:solidFill>
              <a:latin typeface="맑은 고딕"/>
              <a:ea typeface="맑은 고딕"/>
              <a:cs typeface="맑은 고딕"/>
            </a:endParaRPr>
          </a:p>
          <a:p>
            <a:pPr marL="342900" indent="-342900" algn="l" defTabSz="871876" rtl="0" eaLnBrk="1" latinLnBrk="1" hangingPunct="1">
              <a:spcBef>
                <a:spcPct val="20000"/>
              </a:spcBef>
              <a:buFont typeface="Arial"/>
              <a:buChar char="•"/>
              <a:defRPr lang="ko-KR" altLang="en-US"/>
            </a:pPr>
            <a:endParaRPr kumimoji="0" lang="ko-KR" altLang="en-US" sz="3200" b="0" i="0" u="none" strike="noStrike" kern="1200" cap="none" normalizeH="0">
              <a:solidFill>
                <a:schemeClr val="tx1"/>
              </a:solidFill>
              <a:latin typeface="맑은 고딕"/>
              <a:ea typeface="맑은 고딕"/>
              <a:cs typeface="맑은 고딕"/>
            </a:endParaRPr>
          </a:p>
          <a:p>
            <a:pPr marL="342900" indent="-342900" algn="l" defTabSz="871876" rtl="0" eaLnBrk="1" latinLnBrk="1" hangingPunct="1">
              <a:spcBef>
                <a:spcPct val="20000"/>
              </a:spcBef>
              <a:buFont typeface="Arial"/>
              <a:buChar char="•"/>
              <a:defRPr lang="ko-KR" altLang="en-US"/>
            </a:pPr>
            <a:endParaRPr kumimoji="0" lang="ko-KR" altLang="en-US" sz="3200" b="0" i="0" u="none" strike="noStrike" kern="1200" cap="none" normalizeH="0">
              <a:solidFill>
                <a:schemeClr val="tx1"/>
              </a:solidFill>
              <a:latin typeface="맑은 고딕"/>
              <a:ea typeface="맑은 고딕"/>
              <a:cs typeface="맑은 고딕"/>
            </a:endParaRPr>
          </a:p>
          <a:p>
            <a:pPr marL="342900" indent="-342900" algn="l" defTabSz="871876" rtl="0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endParaRPr kumimoji="0" lang="ko-KR" altLang="en-US" sz="3200" b="0" i="0" u="none" strike="noStrike" kern="1200" cap="none" normalizeH="0">
              <a:solidFill>
                <a:schemeClr val="tx1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12720828" cy="7173468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endParaRPr lang="ko-KR"/>
          </a:p>
        </p:txBody>
      </p:sp>
      <p:sp>
        <p:nvSpPr>
          <p:cNvPr id="8" name="TextBox 7"/>
          <p:cNvSpPr txBox="1"/>
          <p:nvPr/>
        </p:nvSpPr>
        <p:spPr>
          <a:xfrm>
            <a:off x="1192530" y="2940558"/>
            <a:ext cx="9806938" cy="1905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>
                <a:solidFill>
                  <a:schemeClr val="bg1"/>
                </a:solidFill>
              </a:rPr>
              <a:t>모든 음식물을 소비해버린 경우처럼 환경 조건이 나쁠 경우, 검은빵곰팡이는 유성생식으로 번식한다!</a:t>
            </a:r>
          </a:p>
          <a:p>
            <a:pPr algn="ctr">
              <a:defRPr lang="ko-KR" altLang="en-US"/>
            </a:pPr>
            <a:endParaRPr lang="ko-KR" altLang="en-US" sz="2900">
              <a:solidFill>
                <a:schemeClr val="bg1"/>
              </a:solidFill>
            </a:endParaRPr>
          </a:p>
          <a:p>
            <a:pPr algn="ctr">
              <a:defRPr lang="ko-KR" altLang="en-US"/>
            </a:pPr>
            <a:r>
              <a:rPr lang="ko-KR" altLang="en-US" sz="3200" b="1">
                <a:solidFill>
                  <a:schemeClr val="accent2">
                    <a:lumMod val="90000"/>
                  </a:schemeClr>
                </a:solidFill>
              </a:rPr>
              <a:t>=&gt; 유전적 다양성을 확보해야하기 때문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9904" y="984317"/>
            <a:ext cx="7932651" cy="4532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1" animBg="1"/>
      <p:bldP spid="8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Grp="1"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929" y="-27432"/>
            <a:ext cx="12328854" cy="72009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>
                <a:latin typeface="맑은 고딕"/>
                <a:ea typeface="맑은 고딕"/>
                <a:cs typeface="맑은 고딕"/>
              </a:rPr>
              <a:t>검은빵곰팡이의 생활사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1" y="1700784"/>
            <a:ext cx="10972798" cy="5013198"/>
          </a:xfrm>
        </p:spPr>
        <p:txBody>
          <a:bodyPr/>
          <a:lstStyle/>
          <a:p>
            <a:pPr>
              <a:defRPr lang="ko-KR" altLang="en-US"/>
            </a:pPr>
            <a:endParaRPr lang="ko-KR" altLang="en-US" sz="2900">
              <a:latin typeface="맑은 고딕"/>
              <a:ea typeface="맑은 고딕"/>
              <a:cs typeface="맑은 고딕"/>
            </a:endParaRPr>
          </a:p>
          <a:p>
            <a:pPr>
              <a:defRPr lang="ko-KR" altLang="en-US"/>
            </a:pPr>
            <a:endParaRPr lang="ko-KR" altLang="en-US">
              <a:latin typeface="맑은 고딕"/>
              <a:ea typeface="맑은 고딕"/>
              <a:cs typeface="맑은 고딕"/>
            </a:endParaRPr>
          </a:p>
          <a:p>
            <a:pPr>
              <a:defRPr lang="ko-KR" altLang="en-US"/>
            </a:pPr>
            <a:endParaRPr lang="ko-KR" altLang="en-US">
              <a:latin typeface="맑은 고딕"/>
              <a:ea typeface="맑은 고딕"/>
              <a:cs typeface="맑은 고딕"/>
            </a:endParaRPr>
          </a:p>
          <a:p>
            <a:pPr>
              <a:buNone/>
              <a:defRPr lang="ko-KR" altLang="en-US"/>
            </a:pPr>
            <a:endParaRPr lang="ko-KR" altLang="en-US">
              <a:latin typeface="맑은 고딕"/>
              <a:ea typeface="맑은 고딕"/>
              <a:cs typeface="맑은 고딕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10650" r="10650"/>
          <a:stretch>
            <a:fillRect/>
          </a:stretch>
        </p:blipFill>
        <p:spPr>
          <a:xfrm>
            <a:off x="0" y="0"/>
            <a:ext cx="763295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Grp="1"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929" y="-27432"/>
            <a:ext cx="12328854" cy="72009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>
                <a:latin typeface="맑은 고딕"/>
                <a:ea typeface="맑은 고딕"/>
                <a:cs typeface="맑은 고딕"/>
              </a:rPr>
              <a:t>검은빵곰팡이의 생활사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1" y="1700784"/>
            <a:ext cx="10972798" cy="5013198"/>
          </a:xfrm>
        </p:spPr>
        <p:txBody>
          <a:bodyPr/>
          <a:lstStyle/>
          <a:p>
            <a:pPr>
              <a:defRPr lang="ko-KR" altLang="en-US"/>
            </a:pPr>
            <a:endParaRPr lang="ko-KR" altLang="en-US" sz="2900">
              <a:latin typeface="맑은 고딕"/>
              <a:ea typeface="맑은 고딕"/>
              <a:cs typeface="맑은 고딕"/>
            </a:endParaRPr>
          </a:p>
          <a:p>
            <a:pPr>
              <a:defRPr lang="ko-KR" altLang="en-US"/>
            </a:pPr>
            <a:endParaRPr lang="ko-KR" altLang="en-US">
              <a:latin typeface="맑은 고딕"/>
              <a:ea typeface="맑은 고딕"/>
              <a:cs typeface="맑은 고딕"/>
            </a:endParaRPr>
          </a:p>
          <a:p>
            <a:pPr>
              <a:defRPr lang="ko-KR" altLang="en-US"/>
            </a:pPr>
            <a:endParaRPr lang="ko-KR" altLang="en-US">
              <a:latin typeface="맑은 고딕"/>
              <a:ea typeface="맑은 고딕"/>
              <a:cs typeface="맑은 고딕"/>
            </a:endParaRPr>
          </a:p>
          <a:p>
            <a:pPr>
              <a:buNone/>
              <a:defRPr lang="ko-KR" altLang="en-US"/>
            </a:pPr>
            <a:endParaRPr lang="ko-KR" altLang="en-US">
              <a:latin typeface="맑은 고딕"/>
              <a:ea typeface="맑은 고딕"/>
              <a:cs typeface="맑은 고딕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9790" t="51580" r="44920" b="5140"/>
          <a:stretch>
            <a:fillRect/>
          </a:stretch>
        </p:blipFill>
        <p:spPr>
          <a:xfrm>
            <a:off x="2495550" y="1340739"/>
            <a:ext cx="7353587" cy="4968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Grp="1"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929" y="-27432"/>
            <a:ext cx="12328854" cy="72009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>
                <a:latin typeface="맑은 고딕"/>
                <a:ea typeface="맑은 고딕"/>
                <a:cs typeface="맑은 고딕"/>
              </a:rPr>
              <a:t>검은빵곰팡이의 생활사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1" y="1700784"/>
            <a:ext cx="10972798" cy="5013198"/>
          </a:xfrm>
        </p:spPr>
        <p:txBody>
          <a:bodyPr/>
          <a:lstStyle/>
          <a:p>
            <a:pPr>
              <a:defRPr lang="ko-KR" altLang="en-US"/>
            </a:pPr>
            <a:endParaRPr lang="ko-KR" altLang="en-US" sz="2900">
              <a:latin typeface="맑은 고딕"/>
              <a:ea typeface="맑은 고딕"/>
              <a:cs typeface="맑은 고딕"/>
            </a:endParaRPr>
          </a:p>
          <a:p>
            <a:pPr>
              <a:defRPr lang="ko-KR" altLang="en-US"/>
            </a:pPr>
            <a:endParaRPr lang="ko-KR" altLang="en-US">
              <a:latin typeface="맑은 고딕"/>
              <a:ea typeface="맑은 고딕"/>
              <a:cs typeface="맑은 고딕"/>
            </a:endParaRPr>
          </a:p>
          <a:p>
            <a:pPr>
              <a:defRPr lang="ko-KR" altLang="en-US"/>
            </a:pPr>
            <a:endParaRPr lang="ko-KR" altLang="en-US">
              <a:latin typeface="맑은 고딕"/>
              <a:ea typeface="맑은 고딕"/>
              <a:cs typeface="맑은 고딕"/>
            </a:endParaRPr>
          </a:p>
          <a:p>
            <a:pPr>
              <a:buNone/>
              <a:defRPr lang="ko-KR" altLang="en-US"/>
            </a:pPr>
            <a:endParaRPr lang="ko-KR" altLang="en-US">
              <a:latin typeface="맑은 고딕"/>
              <a:ea typeface="맑은 고딕"/>
              <a:cs typeface="맑은 고딕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12620" t="2750" r="36890" b="40550"/>
          <a:stretch>
            <a:fillRect/>
          </a:stretch>
        </p:blipFill>
        <p:spPr>
          <a:xfrm>
            <a:off x="2835592" y="1196721"/>
            <a:ext cx="6520815" cy="5178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Grp="1"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929" y="-27432"/>
            <a:ext cx="12328854" cy="72009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>
                <a:latin typeface="맑은 고딕"/>
                <a:ea typeface="맑은 고딕"/>
                <a:cs typeface="맑은 고딕"/>
              </a:rPr>
              <a:t>검은빵곰팡이의 생활사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1" y="1700784"/>
            <a:ext cx="10972798" cy="5013198"/>
          </a:xfrm>
        </p:spPr>
        <p:txBody>
          <a:bodyPr/>
          <a:lstStyle/>
          <a:p>
            <a:pPr>
              <a:defRPr lang="ko-KR" altLang="en-US"/>
            </a:pPr>
            <a:endParaRPr lang="ko-KR" altLang="en-US" sz="2900">
              <a:latin typeface="맑은 고딕"/>
              <a:ea typeface="맑은 고딕"/>
              <a:cs typeface="맑은 고딕"/>
            </a:endParaRPr>
          </a:p>
          <a:p>
            <a:pPr>
              <a:defRPr lang="ko-KR" altLang="en-US"/>
            </a:pPr>
            <a:endParaRPr lang="ko-KR" altLang="en-US">
              <a:latin typeface="맑은 고딕"/>
              <a:ea typeface="맑은 고딕"/>
              <a:cs typeface="맑은 고딕"/>
            </a:endParaRPr>
          </a:p>
          <a:p>
            <a:pPr>
              <a:defRPr lang="ko-KR" altLang="en-US"/>
            </a:pPr>
            <a:endParaRPr lang="ko-KR" altLang="en-US">
              <a:latin typeface="맑은 고딕"/>
              <a:ea typeface="맑은 고딕"/>
              <a:cs typeface="맑은 고딕"/>
            </a:endParaRPr>
          </a:p>
          <a:p>
            <a:pPr>
              <a:buNone/>
              <a:defRPr lang="ko-KR" altLang="en-US"/>
            </a:pPr>
            <a:endParaRPr lang="ko-KR" altLang="en-US">
              <a:latin typeface="맑은 고딕"/>
              <a:ea typeface="맑은 고딕"/>
              <a:cs typeface="맑은 고딕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 l="60880" t="52033" r="10160" b="21560"/>
          <a:stretch/>
        </p:blipFill>
        <p:spPr>
          <a:xfrm>
            <a:off x="6090372" y="1417638"/>
            <a:ext cx="5053578" cy="325909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l="60880" t="24610" r="10160" b="46983"/>
          <a:stretch/>
        </p:blipFill>
        <p:spPr>
          <a:xfrm>
            <a:off x="823197" y="1719708"/>
            <a:ext cx="5053578" cy="3506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Grp="1"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929" y="-27432"/>
            <a:ext cx="12328854" cy="72009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>
                <a:latin typeface="맑은 고딕"/>
                <a:ea typeface="맑은 고딕"/>
                <a:cs typeface="맑은 고딕"/>
              </a:rPr>
              <a:t>접합포자란?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1" y="1700784"/>
            <a:ext cx="10972798" cy="5013198"/>
          </a:xfrm>
        </p:spPr>
        <p:txBody>
          <a:bodyPr/>
          <a:lstStyle/>
          <a:p>
            <a:pPr>
              <a:defRPr lang="ko-KR" altLang="en-US"/>
            </a:pPr>
            <a:endParaRPr lang="ko-KR" altLang="en-US" sz="2900">
              <a:latin typeface="맑은 고딕"/>
              <a:ea typeface="맑은 고딕"/>
              <a:cs typeface="맑은 고딕"/>
            </a:endParaRPr>
          </a:p>
          <a:p>
            <a:pPr>
              <a:buNone/>
              <a:defRPr lang="ko-KR" altLang="en-US"/>
            </a:pPr>
            <a:endParaRPr lang="ko-KR" altLang="en-US"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039" y="1874138"/>
            <a:ext cx="10821921" cy="1554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400">
                <a:latin typeface="맑은 고딕"/>
                <a:ea typeface="맑은 고딕"/>
                <a:cs typeface="맑은 고딕"/>
              </a:rPr>
              <a:t> 2개의 균사가 돌출하여 자라 두 균사의 끝이 밀착되면 접촉 부위가 팽대된다. 접촉한 두 균사의 끝에서 여러가지 막이 생겨 배우자가 되며, 그런 다음 두 </a:t>
            </a:r>
          </a:p>
          <a:p>
            <a:pPr>
              <a:defRPr lang="ko-KR" altLang="en-US"/>
            </a:pPr>
            <a:r>
              <a:rPr lang="ko-KR" altLang="en-US" sz="2400">
                <a:latin typeface="맑은 고딕"/>
                <a:ea typeface="맑은 고딕"/>
                <a:cs typeface="맑은 고딕"/>
              </a:rPr>
              <a:t>배우자의 막이 합쳐져서 원형질 교류로 핵융합이 일어나고, 내부에 접합포자가 형성된다. 접합포자를 둘러싼 주머니를 접합 포자낭이라고 한다.-</a:t>
            </a:r>
            <a:r>
              <a:rPr lang="en-US" altLang="ko-KR" sz="2400">
                <a:latin typeface="맑은 고딕"/>
                <a:ea typeface="맑은 고딕"/>
                <a:cs typeface="맑은 고딕"/>
              </a:rPr>
              <a:t>HIGHTOP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12507" y="418785"/>
            <a:ext cx="10166984" cy="5746557"/>
          </a:xfrm>
          <a:prstGeom prst="rect">
            <a:avLst/>
          </a:prstGeom>
        </p:spPr>
      </p:pic>
      <p:sp>
        <p:nvSpPr>
          <p:cNvPr id="7" name="웃는 얼굴 6"/>
          <p:cNvSpPr/>
          <p:nvPr/>
        </p:nvSpPr>
        <p:spPr>
          <a:xfrm>
            <a:off x="3575685" y="116586"/>
            <a:ext cx="1368171" cy="1281998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2">
              <a:shade val="2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endParaRPr lang="en-US"/>
          </a:p>
        </p:txBody>
      </p:sp>
      <p:sp>
        <p:nvSpPr>
          <p:cNvPr id="8" name="웃는 얼굴 7"/>
          <p:cNvSpPr/>
          <p:nvPr/>
        </p:nvSpPr>
        <p:spPr>
          <a:xfrm>
            <a:off x="7464171" y="1233139"/>
            <a:ext cx="1368171" cy="1281998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3">
              <a:shade val="2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1" animBg="1"/>
      <p:bldP spid="7" grpId="3" animBg="1"/>
      <p:bldP spid="8" grpId="2" animBg="1"/>
      <p:bldP spid="8" grpId="4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Grp="1"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929" y="-27432"/>
            <a:ext cx="12328854" cy="72009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>
                <a:latin typeface="맑은 고딕"/>
                <a:ea typeface="맑은 고딕"/>
                <a:cs typeface="맑은 고딕"/>
              </a:rPr>
              <a:t>검은빵곰팡이의 생활사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1" y="1700784"/>
            <a:ext cx="10972798" cy="5013198"/>
          </a:xfrm>
        </p:spPr>
        <p:txBody>
          <a:bodyPr/>
          <a:lstStyle/>
          <a:p>
            <a:pPr>
              <a:defRPr lang="ko-KR" altLang="en-US"/>
            </a:pPr>
            <a:endParaRPr lang="ko-KR" altLang="en-US" sz="2900">
              <a:latin typeface="맑은 고딕"/>
              <a:ea typeface="맑은 고딕"/>
              <a:cs typeface="맑은 고딕"/>
            </a:endParaRPr>
          </a:p>
          <a:p>
            <a:pPr>
              <a:defRPr lang="ko-KR" altLang="en-US"/>
            </a:pPr>
            <a:endParaRPr lang="ko-KR" altLang="en-US">
              <a:latin typeface="맑은 고딕"/>
              <a:ea typeface="맑은 고딕"/>
              <a:cs typeface="맑은 고딕"/>
            </a:endParaRPr>
          </a:p>
          <a:p>
            <a:pPr>
              <a:defRPr lang="ko-KR" altLang="en-US"/>
            </a:pPr>
            <a:endParaRPr lang="ko-KR" altLang="en-US">
              <a:latin typeface="맑은 고딕"/>
              <a:ea typeface="맑은 고딕"/>
              <a:cs typeface="맑은 고딕"/>
            </a:endParaRPr>
          </a:p>
          <a:p>
            <a:pPr>
              <a:buNone/>
              <a:defRPr lang="ko-KR" altLang="en-US"/>
            </a:pPr>
            <a:endParaRPr lang="ko-KR" altLang="en-US">
              <a:latin typeface="맑은 고딕"/>
              <a:ea typeface="맑은 고딕"/>
              <a:cs typeface="맑은 고딕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41578" t="64051" r="11392" b="2749"/>
          <a:stretch/>
        </p:blipFill>
        <p:spPr>
          <a:xfrm>
            <a:off x="1703390" y="1449787"/>
            <a:ext cx="9164938" cy="457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2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27266" y="224599"/>
            <a:ext cx="11737468" cy="64088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08692" y="405359"/>
            <a:ext cx="11376019" cy="60480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863721" y="2775585"/>
            <a:ext cx="4536819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7000" b="1" dirty="0" smtClean="0">
                <a:solidFill>
                  <a:schemeClr val="bg1"/>
                </a:solidFill>
                <a:latin typeface="함초롬바탕"/>
                <a:ea typeface="함초롬바탕"/>
                <a:cs typeface="함초롬바탕"/>
              </a:rPr>
              <a:t>감사합니다</a:t>
            </a:r>
            <a:endParaRPr lang="ko-KR" altLang="en-US" sz="7000" b="1" dirty="0">
              <a:solidFill>
                <a:schemeClr val="bg1"/>
              </a:solidFill>
              <a:latin typeface="함초롬바탕"/>
              <a:ea typeface="함초롬바탕"/>
              <a:cs typeface="함초롬바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0552" y="255382"/>
            <a:ext cx="7549645" cy="634201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t="68080" b="9220"/>
          <a:stretch>
            <a:fillRect/>
          </a:stretch>
        </p:blipFill>
        <p:spPr>
          <a:xfrm>
            <a:off x="56284" y="255382"/>
            <a:ext cx="12079430" cy="230428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680197" y="3819906"/>
            <a:ext cx="3893820" cy="20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24304" y="404622"/>
            <a:ext cx="8380046" cy="6048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/>
              <a:t> 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41733" y="279352"/>
            <a:ext cx="6157596" cy="410506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35280" y="4581144"/>
            <a:ext cx="2954415" cy="201625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071312" y="3429000"/>
            <a:ext cx="3785408" cy="316839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5"/>
          <a:srcRect l="3600" t="10490" r="2520" b="4740"/>
          <a:stretch>
            <a:fillRect/>
          </a:stretch>
        </p:blipFill>
        <p:spPr>
          <a:xfrm>
            <a:off x="6768222" y="279352"/>
            <a:ext cx="5137082" cy="302437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159883" y="4581143"/>
            <a:ext cx="2691800" cy="201625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3431667" y="4581144"/>
            <a:ext cx="1584198" cy="100812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8"/>
          <a:srcRect b="12730"/>
          <a:stretch>
            <a:fillRect/>
          </a:stretch>
        </p:blipFill>
        <p:spPr>
          <a:xfrm>
            <a:off x="3431667" y="5669973"/>
            <a:ext cx="1584197" cy="927423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9"/>
          <a:srcRect b="9730"/>
          <a:stretch>
            <a:fillRect/>
          </a:stretch>
        </p:blipFill>
        <p:spPr>
          <a:xfrm>
            <a:off x="6768222" y="3429000"/>
            <a:ext cx="1083462" cy="936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7334" y="1828387"/>
            <a:ext cx="1093852" cy="3201226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>
                <a:solidFill>
                  <a:schemeClr val="bg1"/>
                </a:solidFill>
                <a:latin typeface="함초롬바탕"/>
                <a:ea typeface="함초롬바탕"/>
                <a:cs typeface="함초롬바탕"/>
              </a:rPr>
              <a:t>생물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1861186" y="2060829"/>
            <a:ext cx="1138427" cy="2736342"/>
            <a:chOff x="1861186" y="2060829"/>
            <a:chExt cx="706373" cy="2736342"/>
          </a:xfrm>
        </p:grpSpPr>
        <p:cxnSp>
          <p:nvCxnSpPr>
            <p:cNvPr id="6" name="꺾인 연결선 5"/>
            <p:cNvCxnSpPr/>
            <p:nvPr/>
          </p:nvCxnSpPr>
          <p:spPr>
            <a:xfrm>
              <a:off x="1861186" y="3429000"/>
              <a:ext cx="706373" cy="1368171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꺾인 연결선 6"/>
            <p:cNvCxnSpPr/>
            <p:nvPr/>
          </p:nvCxnSpPr>
          <p:spPr>
            <a:xfrm flipV="1">
              <a:off x="1861186" y="2060829"/>
              <a:ext cx="706373" cy="1368171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화살표 연결선 8"/>
            <p:cNvCxnSpPr/>
            <p:nvPr/>
          </p:nvCxnSpPr>
          <p:spPr>
            <a:xfrm>
              <a:off x="2207514" y="3429000"/>
              <a:ext cx="353186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316224" y="1849183"/>
            <a:ext cx="1010793" cy="423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2200">
                <a:solidFill>
                  <a:schemeClr val="bg1"/>
                </a:solidFill>
                <a:latin typeface="함초롬바탕"/>
                <a:ea typeface="함초롬바탕"/>
                <a:cs typeface="함초롬바탕"/>
              </a:rPr>
              <a:t>세균역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18129" y="3217354"/>
            <a:ext cx="1277493" cy="423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2200">
                <a:solidFill>
                  <a:schemeClr val="bg1"/>
                </a:solidFill>
                <a:latin typeface="함초롬바탕"/>
                <a:ea typeface="함초롬바탕"/>
                <a:cs typeface="함초롬바탕"/>
              </a:rPr>
              <a:t>고세균역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18129" y="4585525"/>
            <a:ext cx="1553718" cy="423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2200">
                <a:solidFill>
                  <a:schemeClr val="bg1"/>
                </a:solidFill>
                <a:latin typeface="함초롬바탕"/>
                <a:ea typeface="함초롬바탕"/>
                <a:cs typeface="함초롬바탕"/>
              </a:rPr>
              <a:t>진핵생물역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60333" y="2780919"/>
            <a:ext cx="1303782" cy="36700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>
                <a:solidFill>
                  <a:schemeClr val="bg1"/>
                </a:solidFill>
                <a:latin typeface="함초롬바탕"/>
                <a:ea typeface="함초롬바탕"/>
                <a:cs typeface="함초롬바탕"/>
              </a:rPr>
              <a:t>원생생물계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760333" y="3356991"/>
            <a:ext cx="637032" cy="367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>
                <a:solidFill>
                  <a:schemeClr val="bg1"/>
                </a:solidFill>
                <a:latin typeface="함초롬바탕"/>
                <a:ea typeface="함초롬바탕"/>
                <a:cs typeface="함초롬바탕"/>
              </a:rPr>
              <a:t>균계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768335" y="3933063"/>
            <a:ext cx="857630" cy="36690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>
                <a:solidFill>
                  <a:schemeClr val="bg1"/>
                </a:solidFill>
                <a:latin typeface="함초롬바탕"/>
                <a:ea typeface="함초롬바탕"/>
                <a:cs typeface="함초롬바탕"/>
              </a:rPr>
              <a:t>식물계</a:t>
            </a: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38000"/>
          </a:blip>
          <a:srcRect t="65700" r="31000"/>
          <a:stretch>
            <a:fillRect/>
          </a:stretch>
        </p:blipFill>
        <p:spPr>
          <a:xfrm>
            <a:off x="-117123" y="5415660"/>
            <a:ext cx="10027695" cy="1442340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38000"/>
          </a:blip>
          <a:srcRect t="65700" r="85180"/>
          <a:stretch>
            <a:fillRect/>
          </a:stretch>
        </p:blipFill>
        <p:spPr>
          <a:xfrm>
            <a:off x="10038050" y="5415660"/>
            <a:ext cx="2153950" cy="144234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760333" y="4581144"/>
            <a:ext cx="859155" cy="36661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>
                <a:solidFill>
                  <a:schemeClr val="bg1"/>
                </a:solidFill>
                <a:latin typeface="함초롬바탕"/>
                <a:ea typeface="함초롬바탕"/>
                <a:cs typeface="함초롬바탕"/>
              </a:rPr>
              <a:t>동물계</a:t>
            </a:r>
          </a:p>
        </p:txBody>
      </p:sp>
      <p:cxnSp>
        <p:nvCxnSpPr>
          <p:cNvPr id="43" name="직선 화살표 연결선 42"/>
          <p:cNvCxnSpPr/>
          <p:nvPr/>
        </p:nvCxnSpPr>
        <p:spPr>
          <a:xfrm flipV="1">
            <a:off x="9616441" y="3540657"/>
            <a:ext cx="3742943" cy="1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그룹 49"/>
          <p:cNvGrpSpPr/>
          <p:nvPr/>
        </p:nvGrpSpPr>
        <p:grpSpPr>
          <a:xfrm>
            <a:off x="4871847" y="2852928"/>
            <a:ext cx="3888486" cy="1944243"/>
            <a:chOff x="4871847" y="2852928"/>
            <a:chExt cx="3888486" cy="1944243"/>
          </a:xfrm>
        </p:grpSpPr>
        <p:cxnSp>
          <p:nvCxnSpPr>
            <p:cNvPr id="44" name="꺾인 연결선 43"/>
            <p:cNvCxnSpPr>
              <a:stCxn id="14" idx="3"/>
            </p:cNvCxnSpPr>
            <p:nvPr/>
          </p:nvCxnSpPr>
          <p:spPr>
            <a:xfrm flipV="1">
              <a:off x="4871847" y="2852928"/>
              <a:ext cx="3888485" cy="1944241"/>
            </a:xfrm>
            <a:prstGeom prst="bentConnector3">
              <a:avLst>
                <a:gd name="adj1" fmla="val 18767"/>
              </a:avLst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화살표 연결선 44"/>
            <p:cNvCxnSpPr/>
            <p:nvPr/>
          </p:nvCxnSpPr>
          <p:spPr>
            <a:xfrm>
              <a:off x="5591937" y="4797171"/>
              <a:ext cx="3168395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화살표 연결선 46"/>
            <p:cNvCxnSpPr/>
            <p:nvPr/>
          </p:nvCxnSpPr>
          <p:spPr>
            <a:xfrm>
              <a:off x="5591937" y="2852928"/>
              <a:ext cx="3168395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화살표 연결선 47"/>
            <p:cNvCxnSpPr/>
            <p:nvPr/>
          </p:nvCxnSpPr>
          <p:spPr>
            <a:xfrm>
              <a:off x="5591938" y="3501009"/>
              <a:ext cx="3168395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화살표 연결선 48"/>
            <p:cNvCxnSpPr/>
            <p:nvPr/>
          </p:nvCxnSpPr>
          <p:spPr>
            <a:xfrm>
              <a:off x="5591937" y="4149090"/>
              <a:ext cx="3168395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2" animBg="1"/>
      <p:bldP spid="13" grpId="1" animBg="1"/>
      <p:bldP spid="14" grpId="3" animBg="1"/>
      <p:bldP spid="28" grpId="5" animBg="1"/>
      <p:bldP spid="29" grpId="6" animBg="1"/>
      <p:bldP spid="29" grpId="9" animBg="1"/>
      <p:bldP spid="30" grpId="7" animBg="1"/>
      <p:bldP spid="40" grpId="8" animBg="1"/>
      <p:bldP spid="43" grpId="10" animBg="1"/>
      <p:bldP spid="50" grpId="4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7896225" y="1117092"/>
            <a:ext cx="1078230" cy="367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>
                <a:solidFill>
                  <a:schemeClr val="bg1"/>
                </a:solidFill>
                <a:latin typeface="함초롬바탕"/>
                <a:ea typeface="함초롬바탕"/>
                <a:cs typeface="함초롬바탕"/>
              </a:rPr>
              <a:t>병꼴균류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96224" y="2132838"/>
            <a:ext cx="1076708" cy="3666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>
                <a:solidFill>
                  <a:schemeClr val="bg1"/>
                </a:solidFill>
                <a:latin typeface="함초롬바탕"/>
                <a:ea typeface="함초롬바탕"/>
                <a:cs typeface="함초롬바탕"/>
              </a:rPr>
              <a:t>접합균류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38491" y="3140964"/>
            <a:ext cx="1525905" cy="36700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>
                <a:solidFill>
                  <a:schemeClr val="bg1"/>
                </a:solidFill>
                <a:latin typeface="함초롬바탕"/>
                <a:ea typeface="함초롬바탕"/>
                <a:cs typeface="함초롬바탕"/>
              </a:rPr>
              <a:t>내생균근균류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04607" y="4149090"/>
            <a:ext cx="1073658" cy="367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>
                <a:solidFill>
                  <a:schemeClr val="bg1"/>
                </a:solidFill>
                <a:latin typeface="함초롬바탕"/>
                <a:ea typeface="함초롬바탕"/>
                <a:cs typeface="함초롬바탕"/>
              </a:rPr>
              <a:t>자낭균류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96224" y="5085207"/>
            <a:ext cx="1072516" cy="36661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>
                <a:solidFill>
                  <a:schemeClr val="bg1"/>
                </a:solidFill>
                <a:latin typeface="함초롬바탕"/>
                <a:ea typeface="함초롬바탕"/>
                <a:cs typeface="함초롬바탕"/>
              </a:rPr>
              <a:t>담자균류</a:t>
            </a: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38000"/>
          </a:blip>
          <a:srcRect t="65700" r="31000"/>
          <a:stretch>
            <a:fillRect/>
          </a:stretch>
        </p:blipFill>
        <p:spPr>
          <a:xfrm>
            <a:off x="-125505" y="5415660"/>
            <a:ext cx="10027695" cy="1442340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38000"/>
          </a:blip>
          <a:srcRect t="65700" r="85180"/>
          <a:stretch>
            <a:fillRect/>
          </a:stretch>
        </p:blipFill>
        <p:spPr>
          <a:xfrm>
            <a:off x="10038050" y="5415660"/>
            <a:ext cx="2153950" cy="1442340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3"/>
          <a:srcRect b="36000"/>
          <a:stretch>
            <a:fillRect/>
          </a:stretch>
        </p:blipFill>
        <p:spPr>
          <a:xfrm>
            <a:off x="2423541" y="1052703"/>
            <a:ext cx="4896612" cy="4248531"/>
          </a:xfrm>
          <a:prstGeom prst="rect">
            <a:avLst/>
          </a:prstGeom>
        </p:spPr>
      </p:pic>
      <p:cxnSp>
        <p:nvCxnSpPr>
          <p:cNvPr id="43" name="꺾인 연결선 42"/>
          <p:cNvCxnSpPr/>
          <p:nvPr/>
        </p:nvCxnSpPr>
        <p:spPr>
          <a:xfrm>
            <a:off x="0" y="3429000"/>
            <a:ext cx="7320153" cy="1872234"/>
          </a:xfrm>
          <a:prstGeom prst="bentConnector3">
            <a:avLst>
              <a:gd name="adj1" fmla="val 29263"/>
            </a:avLst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그룹 47"/>
          <p:cNvGrpSpPr/>
          <p:nvPr/>
        </p:nvGrpSpPr>
        <p:grpSpPr>
          <a:xfrm>
            <a:off x="8978265" y="1802939"/>
            <a:ext cx="701434" cy="696516"/>
            <a:chOff x="8965424" y="761999"/>
            <a:chExt cx="701434" cy="696516"/>
          </a:xfrm>
        </p:grpSpPr>
        <p:sp>
          <p:nvSpPr>
            <p:cNvPr id="46" name="자유형 45"/>
            <p:cNvSpPr/>
            <p:nvPr/>
          </p:nvSpPr>
          <p:spPr>
            <a:xfrm>
              <a:off x="8965424" y="1200149"/>
              <a:ext cx="697688" cy="258366"/>
            </a:xfrm>
            <a:custGeom>
              <a:avLst/>
              <a:gdLst>
                <a:gd name="connsiteX0" fmla="*/ -2399 w 697688"/>
                <a:gd name="connsiteY0" fmla="*/ 104775 h 258366"/>
                <a:gd name="connsiteX1" fmla="*/ 45227 w 697688"/>
                <a:gd name="connsiteY1" fmla="*/ 76200 h 258366"/>
                <a:gd name="connsiteX2" fmla="*/ 83327 w 697688"/>
                <a:gd name="connsiteY2" fmla="*/ 76200 h 258366"/>
                <a:gd name="connsiteX3" fmla="*/ 111901 w 697688"/>
                <a:gd name="connsiteY3" fmla="*/ 57150 h 258366"/>
                <a:gd name="connsiteX4" fmla="*/ 159527 w 697688"/>
                <a:gd name="connsiteY4" fmla="*/ 57150 h 258366"/>
                <a:gd name="connsiteX5" fmla="*/ 188101 w 697688"/>
                <a:gd name="connsiteY5" fmla="*/ 66675 h 258366"/>
                <a:gd name="connsiteX6" fmla="*/ 197627 w 697688"/>
                <a:gd name="connsiteY6" fmla="*/ 76200 h 258366"/>
                <a:gd name="connsiteX7" fmla="*/ 197627 w 697688"/>
                <a:gd name="connsiteY7" fmla="*/ 104775 h 258366"/>
                <a:gd name="connsiteX8" fmla="*/ 207151 w 697688"/>
                <a:gd name="connsiteY8" fmla="*/ 133350 h 258366"/>
                <a:gd name="connsiteX9" fmla="*/ 216677 w 697688"/>
                <a:gd name="connsiteY9" fmla="*/ 142875 h 258366"/>
                <a:gd name="connsiteX10" fmla="*/ 226201 w 697688"/>
                <a:gd name="connsiteY10" fmla="*/ 152400 h 258366"/>
                <a:gd name="connsiteX11" fmla="*/ 235727 w 697688"/>
                <a:gd name="connsiteY11" fmla="*/ 171450 h 258366"/>
                <a:gd name="connsiteX12" fmla="*/ 235727 w 697688"/>
                <a:gd name="connsiteY12" fmla="*/ 200025 h 258366"/>
                <a:gd name="connsiteX13" fmla="*/ 245251 w 697688"/>
                <a:gd name="connsiteY13" fmla="*/ 209550 h 258366"/>
                <a:gd name="connsiteX14" fmla="*/ 254777 w 697688"/>
                <a:gd name="connsiteY14" fmla="*/ 219075 h 258366"/>
                <a:gd name="connsiteX15" fmla="*/ 302401 w 697688"/>
                <a:gd name="connsiteY15" fmla="*/ 219075 h 258366"/>
                <a:gd name="connsiteX16" fmla="*/ 311927 w 697688"/>
                <a:gd name="connsiteY16" fmla="*/ 228600 h 258366"/>
                <a:gd name="connsiteX17" fmla="*/ 330977 w 697688"/>
                <a:gd name="connsiteY17" fmla="*/ 228600 h 258366"/>
                <a:gd name="connsiteX18" fmla="*/ 340501 w 697688"/>
                <a:gd name="connsiteY18" fmla="*/ 238125 h 258366"/>
                <a:gd name="connsiteX19" fmla="*/ 359551 w 697688"/>
                <a:gd name="connsiteY19" fmla="*/ 247650 h 258366"/>
                <a:gd name="connsiteX20" fmla="*/ 378601 w 697688"/>
                <a:gd name="connsiteY20" fmla="*/ 247650 h 258366"/>
                <a:gd name="connsiteX21" fmla="*/ 397651 w 697688"/>
                <a:gd name="connsiteY21" fmla="*/ 257175 h 258366"/>
                <a:gd name="connsiteX22" fmla="*/ 569101 w 697688"/>
                <a:gd name="connsiteY22" fmla="*/ 257175 h 258366"/>
                <a:gd name="connsiteX23" fmla="*/ 578627 w 697688"/>
                <a:gd name="connsiteY23" fmla="*/ 247650 h 258366"/>
                <a:gd name="connsiteX24" fmla="*/ 588151 w 697688"/>
                <a:gd name="connsiteY24" fmla="*/ 228600 h 258366"/>
                <a:gd name="connsiteX25" fmla="*/ 597677 w 697688"/>
                <a:gd name="connsiteY25" fmla="*/ 219075 h 258366"/>
                <a:gd name="connsiteX26" fmla="*/ 597677 w 697688"/>
                <a:gd name="connsiteY26" fmla="*/ 209550 h 258366"/>
                <a:gd name="connsiteX27" fmla="*/ 607201 w 697688"/>
                <a:gd name="connsiteY27" fmla="*/ 200025 h 258366"/>
                <a:gd name="connsiteX28" fmla="*/ 607201 w 697688"/>
                <a:gd name="connsiteY28" fmla="*/ 190500 h 258366"/>
                <a:gd name="connsiteX29" fmla="*/ 616727 w 697688"/>
                <a:gd name="connsiteY29" fmla="*/ 180975 h 258366"/>
                <a:gd name="connsiteX30" fmla="*/ 616727 w 697688"/>
                <a:gd name="connsiteY30" fmla="*/ 161925 h 258366"/>
                <a:gd name="connsiteX31" fmla="*/ 626251 w 697688"/>
                <a:gd name="connsiteY31" fmla="*/ 142875 h 258366"/>
                <a:gd name="connsiteX32" fmla="*/ 626251 w 697688"/>
                <a:gd name="connsiteY32" fmla="*/ 133350 h 258366"/>
                <a:gd name="connsiteX33" fmla="*/ 645301 w 697688"/>
                <a:gd name="connsiteY33" fmla="*/ 123825 h 258366"/>
                <a:gd name="connsiteX34" fmla="*/ 645301 w 697688"/>
                <a:gd name="connsiteY34" fmla="*/ 76200 h 258366"/>
                <a:gd name="connsiteX35" fmla="*/ 654827 w 697688"/>
                <a:gd name="connsiteY35" fmla="*/ 66675 h 258366"/>
                <a:gd name="connsiteX36" fmla="*/ 654827 w 697688"/>
                <a:gd name="connsiteY36" fmla="*/ 47625 h 258366"/>
                <a:gd name="connsiteX37" fmla="*/ 664351 w 697688"/>
                <a:gd name="connsiteY37" fmla="*/ 28575 h 258366"/>
                <a:gd name="connsiteX38" fmla="*/ 673877 w 697688"/>
                <a:gd name="connsiteY38" fmla="*/ 19050 h 258366"/>
                <a:gd name="connsiteX39" fmla="*/ 683401 w 697688"/>
                <a:gd name="connsiteY39" fmla="*/ 9525 h 258366"/>
                <a:gd name="connsiteX40" fmla="*/ 692927 w 697688"/>
                <a:gd name="connsiteY40" fmla="*/ 0 h 258366"/>
                <a:gd name="connsiteX41" fmla="*/ 702451 w 697688"/>
                <a:gd name="connsiteY41" fmla="*/ 0 h 25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97688" h="258366">
                  <a:moveTo>
                    <a:pt x="-2399" y="104775"/>
                  </a:moveTo>
                  <a:cubicBezTo>
                    <a:pt x="777" y="102870"/>
                    <a:pt x="39511" y="78105"/>
                    <a:pt x="45227" y="76200"/>
                  </a:cubicBezTo>
                  <a:cubicBezTo>
                    <a:pt x="50941" y="74295"/>
                    <a:pt x="78881" y="77470"/>
                    <a:pt x="83327" y="76200"/>
                  </a:cubicBezTo>
                  <a:cubicBezTo>
                    <a:pt x="87771" y="74930"/>
                    <a:pt x="106821" y="58420"/>
                    <a:pt x="111901" y="57150"/>
                  </a:cubicBezTo>
                  <a:cubicBezTo>
                    <a:pt x="116981" y="55880"/>
                    <a:pt x="154446" y="56515"/>
                    <a:pt x="159527" y="57150"/>
                  </a:cubicBezTo>
                  <a:cubicBezTo>
                    <a:pt x="164606" y="57785"/>
                    <a:pt x="185561" y="65405"/>
                    <a:pt x="188101" y="66675"/>
                  </a:cubicBezTo>
                  <a:cubicBezTo>
                    <a:pt x="190641" y="67945"/>
                    <a:pt x="196991" y="73659"/>
                    <a:pt x="197627" y="76200"/>
                  </a:cubicBezTo>
                  <a:cubicBezTo>
                    <a:pt x="198261" y="78740"/>
                    <a:pt x="196991" y="100964"/>
                    <a:pt x="197627" y="104775"/>
                  </a:cubicBezTo>
                  <a:cubicBezTo>
                    <a:pt x="198261" y="108585"/>
                    <a:pt x="205879" y="130810"/>
                    <a:pt x="207151" y="133350"/>
                  </a:cubicBezTo>
                  <a:cubicBezTo>
                    <a:pt x="208420" y="135890"/>
                    <a:pt x="215406" y="141605"/>
                    <a:pt x="216677" y="142875"/>
                  </a:cubicBezTo>
                  <a:cubicBezTo>
                    <a:pt x="217947" y="144145"/>
                    <a:pt x="224931" y="150495"/>
                    <a:pt x="226201" y="152400"/>
                  </a:cubicBezTo>
                  <a:cubicBezTo>
                    <a:pt x="227471" y="154305"/>
                    <a:pt x="235091" y="168275"/>
                    <a:pt x="235727" y="171450"/>
                  </a:cubicBezTo>
                  <a:cubicBezTo>
                    <a:pt x="236361" y="174625"/>
                    <a:pt x="235091" y="197485"/>
                    <a:pt x="235727" y="200025"/>
                  </a:cubicBezTo>
                  <a:cubicBezTo>
                    <a:pt x="236361" y="202565"/>
                    <a:pt x="243979" y="208280"/>
                    <a:pt x="245251" y="209550"/>
                  </a:cubicBezTo>
                  <a:cubicBezTo>
                    <a:pt x="246520" y="210820"/>
                    <a:pt x="250966" y="218440"/>
                    <a:pt x="254777" y="219075"/>
                  </a:cubicBezTo>
                  <a:cubicBezTo>
                    <a:pt x="258587" y="219710"/>
                    <a:pt x="298591" y="218440"/>
                    <a:pt x="302401" y="219075"/>
                  </a:cubicBezTo>
                  <a:cubicBezTo>
                    <a:pt x="306211" y="219710"/>
                    <a:pt x="310021" y="227965"/>
                    <a:pt x="311927" y="228600"/>
                  </a:cubicBezTo>
                  <a:cubicBezTo>
                    <a:pt x="313831" y="229235"/>
                    <a:pt x="329071" y="227965"/>
                    <a:pt x="330977" y="228600"/>
                  </a:cubicBezTo>
                  <a:cubicBezTo>
                    <a:pt x="332882" y="229235"/>
                    <a:pt x="338596" y="236854"/>
                    <a:pt x="340501" y="238125"/>
                  </a:cubicBezTo>
                  <a:cubicBezTo>
                    <a:pt x="342405" y="239395"/>
                    <a:pt x="357009" y="247015"/>
                    <a:pt x="359551" y="247650"/>
                  </a:cubicBezTo>
                  <a:cubicBezTo>
                    <a:pt x="362090" y="248285"/>
                    <a:pt x="376061" y="247015"/>
                    <a:pt x="378601" y="247650"/>
                  </a:cubicBezTo>
                  <a:cubicBezTo>
                    <a:pt x="381141" y="248285"/>
                    <a:pt x="384950" y="256540"/>
                    <a:pt x="397651" y="257175"/>
                  </a:cubicBezTo>
                  <a:cubicBezTo>
                    <a:pt x="410349" y="257810"/>
                    <a:pt x="557035" y="257810"/>
                    <a:pt x="569101" y="257175"/>
                  </a:cubicBezTo>
                  <a:cubicBezTo>
                    <a:pt x="581167" y="256540"/>
                    <a:pt x="577355" y="249555"/>
                    <a:pt x="578627" y="247650"/>
                  </a:cubicBezTo>
                  <a:cubicBezTo>
                    <a:pt x="579896" y="245744"/>
                    <a:pt x="586880" y="230505"/>
                    <a:pt x="588151" y="228600"/>
                  </a:cubicBezTo>
                  <a:cubicBezTo>
                    <a:pt x="589419" y="226694"/>
                    <a:pt x="597041" y="220345"/>
                    <a:pt x="597677" y="219075"/>
                  </a:cubicBezTo>
                  <a:cubicBezTo>
                    <a:pt x="598311" y="217805"/>
                    <a:pt x="597041" y="210820"/>
                    <a:pt x="597677" y="209550"/>
                  </a:cubicBezTo>
                  <a:cubicBezTo>
                    <a:pt x="598312" y="208280"/>
                    <a:pt x="606566" y="201295"/>
                    <a:pt x="607201" y="200025"/>
                  </a:cubicBezTo>
                  <a:cubicBezTo>
                    <a:pt x="607837" y="198755"/>
                    <a:pt x="606565" y="191770"/>
                    <a:pt x="607201" y="190500"/>
                  </a:cubicBezTo>
                  <a:cubicBezTo>
                    <a:pt x="607837" y="189230"/>
                    <a:pt x="616091" y="182880"/>
                    <a:pt x="616727" y="180975"/>
                  </a:cubicBezTo>
                  <a:cubicBezTo>
                    <a:pt x="617361" y="179070"/>
                    <a:pt x="616091" y="164465"/>
                    <a:pt x="616727" y="161925"/>
                  </a:cubicBezTo>
                  <a:cubicBezTo>
                    <a:pt x="617361" y="159385"/>
                    <a:pt x="625615" y="144780"/>
                    <a:pt x="626251" y="142875"/>
                  </a:cubicBezTo>
                  <a:cubicBezTo>
                    <a:pt x="626885" y="140970"/>
                    <a:pt x="624979" y="134620"/>
                    <a:pt x="626251" y="133350"/>
                  </a:cubicBezTo>
                  <a:cubicBezTo>
                    <a:pt x="627520" y="132080"/>
                    <a:pt x="644031" y="127635"/>
                    <a:pt x="645301" y="123825"/>
                  </a:cubicBezTo>
                  <a:cubicBezTo>
                    <a:pt x="646571" y="120014"/>
                    <a:pt x="644666" y="80010"/>
                    <a:pt x="645301" y="76200"/>
                  </a:cubicBezTo>
                  <a:cubicBezTo>
                    <a:pt x="645937" y="72390"/>
                    <a:pt x="654191" y="68580"/>
                    <a:pt x="654827" y="66675"/>
                  </a:cubicBezTo>
                  <a:cubicBezTo>
                    <a:pt x="655461" y="64770"/>
                    <a:pt x="654191" y="50165"/>
                    <a:pt x="654827" y="47625"/>
                  </a:cubicBezTo>
                  <a:cubicBezTo>
                    <a:pt x="655461" y="45085"/>
                    <a:pt x="663080" y="30480"/>
                    <a:pt x="664351" y="28575"/>
                  </a:cubicBezTo>
                  <a:cubicBezTo>
                    <a:pt x="665619" y="26670"/>
                    <a:pt x="672606" y="20320"/>
                    <a:pt x="673877" y="19050"/>
                  </a:cubicBezTo>
                  <a:cubicBezTo>
                    <a:pt x="675147" y="17780"/>
                    <a:pt x="682131" y="10795"/>
                    <a:pt x="683401" y="9525"/>
                  </a:cubicBezTo>
                  <a:cubicBezTo>
                    <a:pt x="684671" y="8255"/>
                    <a:pt x="691656" y="635"/>
                    <a:pt x="692927" y="0"/>
                  </a:cubicBezTo>
                  <a:cubicBezTo>
                    <a:pt x="694196" y="-635"/>
                    <a:pt x="701815" y="0"/>
                    <a:pt x="702451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/>
            </a:p>
          </p:txBody>
        </p:sp>
        <p:sp>
          <p:nvSpPr>
            <p:cNvPr id="47" name="자유형 46"/>
            <p:cNvSpPr/>
            <p:nvPr/>
          </p:nvSpPr>
          <p:spPr>
            <a:xfrm>
              <a:off x="8976360" y="761999"/>
              <a:ext cx="690497" cy="557995"/>
            </a:xfrm>
            <a:custGeom>
              <a:avLst/>
              <a:gdLst>
                <a:gd name="connsiteX0" fmla="*/ -64 w 690497"/>
                <a:gd name="connsiteY0" fmla="*/ 561975 h 557995"/>
                <a:gd name="connsiteX1" fmla="*/ 9460 w 690497"/>
                <a:gd name="connsiteY1" fmla="*/ 495300 h 557995"/>
                <a:gd name="connsiteX2" fmla="*/ 18986 w 690497"/>
                <a:gd name="connsiteY2" fmla="*/ 476250 h 557995"/>
                <a:gd name="connsiteX3" fmla="*/ 28510 w 690497"/>
                <a:gd name="connsiteY3" fmla="*/ 466725 h 557995"/>
                <a:gd name="connsiteX4" fmla="*/ 38036 w 690497"/>
                <a:gd name="connsiteY4" fmla="*/ 438150 h 557995"/>
                <a:gd name="connsiteX5" fmla="*/ 47560 w 690497"/>
                <a:gd name="connsiteY5" fmla="*/ 409575 h 557995"/>
                <a:gd name="connsiteX6" fmla="*/ 57086 w 690497"/>
                <a:gd name="connsiteY6" fmla="*/ 400050 h 557995"/>
                <a:gd name="connsiteX7" fmla="*/ 76136 w 690497"/>
                <a:gd name="connsiteY7" fmla="*/ 400050 h 557995"/>
                <a:gd name="connsiteX8" fmla="*/ 95186 w 690497"/>
                <a:gd name="connsiteY8" fmla="*/ 390525 h 557995"/>
                <a:gd name="connsiteX9" fmla="*/ 104710 w 690497"/>
                <a:gd name="connsiteY9" fmla="*/ 390525 h 557995"/>
                <a:gd name="connsiteX10" fmla="*/ 114236 w 690497"/>
                <a:gd name="connsiteY10" fmla="*/ 381000 h 557995"/>
                <a:gd name="connsiteX11" fmla="*/ 123760 w 690497"/>
                <a:gd name="connsiteY11" fmla="*/ 371475 h 557995"/>
                <a:gd name="connsiteX12" fmla="*/ 133286 w 690497"/>
                <a:gd name="connsiteY12" fmla="*/ 361950 h 557995"/>
                <a:gd name="connsiteX13" fmla="*/ 142810 w 690497"/>
                <a:gd name="connsiteY13" fmla="*/ 352425 h 557995"/>
                <a:gd name="connsiteX14" fmla="*/ 247586 w 690497"/>
                <a:gd name="connsiteY14" fmla="*/ 352425 h 557995"/>
                <a:gd name="connsiteX15" fmla="*/ 266636 w 690497"/>
                <a:gd name="connsiteY15" fmla="*/ 361950 h 557995"/>
                <a:gd name="connsiteX16" fmla="*/ 333310 w 690497"/>
                <a:gd name="connsiteY16" fmla="*/ 361950 h 557995"/>
                <a:gd name="connsiteX17" fmla="*/ 342836 w 690497"/>
                <a:gd name="connsiteY17" fmla="*/ 371475 h 557995"/>
                <a:gd name="connsiteX18" fmla="*/ 457136 w 690497"/>
                <a:gd name="connsiteY18" fmla="*/ 352425 h 557995"/>
                <a:gd name="connsiteX19" fmla="*/ 466660 w 690497"/>
                <a:gd name="connsiteY19" fmla="*/ 352425 h 557995"/>
                <a:gd name="connsiteX20" fmla="*/ 485710 w 690497"/>
                <a:gd name="connsiteY20" fmla="*/ 333375 h 557995"/>
                <a:gd name="connsiteX21" fmla="*/ 495236 w 690497"/>
                <a:gd name="connsiteY21" fmla="*/ 323850 h 557995"/>
                <a:gd name="connsiteX22" fmla="*/ 514286 w 690497"/>
                <a:gd name="connsiteY22" fmla="*/ 304800 h 557995"/>
                <a:gd name="connsiteX23" fmla="*/ 514286 w 690497"/>
                <a:gd name="connsiteY23" fmla="*/ 276225 h 557995"/>
                <a:gd name="connsiteX24" fmla="*/ 533336 w 690497"/>
                <a:gd name="connsiteY24" fmla="*/ 247650 h 557995"/>
                <a:gd name="connsiteX25" fmla="*/ 542860 w 690497"/>
                <a:gd name="connsiteY25" fmla="*/ 238125 h 557995"/>
                <a:gd name="connsiteX26" fmla="*/ 561910 w 690497"/>
                <a:gd name="connsiteY26" fmla="*/ 190500 h 557995"/>
                <a:gd name="connsiteX27" fmla="*/ 561910 w 690497"/>
                <a:gd name="connsiteY27" fmla="*/ 123825 h 557995"/>
                <a:gd name="connsiteX28" fmla="*/ 571436 w 690497"/>
                <a:gd name="connsiteY28" fmla="*/ 114300 h 557995"/>
                <a:gd name="connsiteX29" fmla="*/ 571436 w 690497"/>
                <a:gd name="connsiteY29" fmla="*/ 57150 h 557995"/>
                <a:gd name="connsiteX30" fmla="*/ 590486 w 690497"/>
                <a:gd name="connsiteY30" fmla="*/ 38100 h 557995"/>
                <a:gd name="connsiteX31" fmla="*/ 600010 w 690497"/>
                <a:gd name="connsiteY31" fmla="*/ 28575 h 557995"/>
                <a:gd name="connsiteX32" fmla="*/ 600010 w 690497"/>
                <a:gd name="connsiteY32" fmla="*/ 19050 h 557995"/>
                <a:gd name="connsiteX33" fmla="*/ 619060 w 690497"/>
                <a:gd name="connsiteY33" fmla="*/ 9525 h 557995"/>
                <a:gd name="connsiteX34" fmla="*/ 628586 w 690497"/>
                <a:gd name="connsiteY34" fmla="*/ 0 h 557995"/>
                <a:gd name="connsiteX35" fmla="*/ 695260 w 690497"/>
                <a:gd name="connsiteY35" fmla="*/ 0 h 55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90497" h="557995">
                  <a:moveTo>
                    <a:pt x="-64" y="561975"/>
                  </a:moveTo>
                  <a:cubicBezTo>
                    <a:pt x="570" y="557529"/>
                    <a:pt x="8189" y="501014"/>
                    <a:pt x="9460" y="495300"/>
                  </a:cubicBezTo>
                  <a:cubicBezTo>
                    <a:pt x="10728" y="489584"/>
                    <a:pt x="17715" y="478154"/>
                    <a:pt x="18986" y="476250"/>
                  </a:cubicBezTo>
                  <a:cubicBezTo>
                    <a:pt x="20256" y="474344"/>
                    <a:pt x="27240" y="469264"/>
                    <a:pt x="28510" y="466725"/>
                  </a:cubicBezTo>
                  <a:cubicBezTo>
                    <a:pt x="29780" y="464184"/>
                    <a:pt x="36765" y="441959"/>
                    <a:pt x="38036" y="438150"/>
                  </a:cubicBezTo>
                  <a:cubicBezTo>
                    <a:pt x="39305" y="434339"/>
                    <a:pt x="46289" y="412114"/>
                    <a:pt x="47560" y="409575"/>
                  </a:cubicBezTo>
                  <a:cubicBezTo>
                    <a:pt x="48828" y="407035"/>
                    <a:pt x="55180" y="400684"/>
                    <a:pt x="57086" y="400050"/>
                  </a:cubicBezTo>
                  <a:cubicBezTo>
                    <a:pt x="58991" y="399414"/>
                    <a:pt x="73595" y="400685"/>
                    <a:pt x="76136" y="400050"/>
                  </a:cubicBezTo>
                  <a:cubicBezTo>
                    <a:pt x="78676" y="399414"/>
                    <a:pt x="93280" y="391160"/>
                    <a:pt x="95186" y="390525"/>
                  </a:cubicBezTo>
                  <a:cubicBezTo>
                    <a:pt x="97091" y="389889"/>
                    <a:pt x="103440" y="391160"/>
                    <a:pt x="104710" y="390525"/>
                  </a:cubicBezTo>
                  <a:cubicBezTo>
                    <a:pt x="105980" y="389889"/>
                    <a:pt x="112965" y="382270"/>
                    <a:pt x="114236" y="381000"/>
                  </a:cubicBezTo>
                  <a:cubicBezTo>
                    <a:pt x="115505" y="379729"/>
                    <a:pt x="122489" y="372744"/>
                    <a:pt x="123760" y="371475"/>
                  </a:cubicBezTo>
                  <a:cubicBezTo>
                    <a:pt x="125029" y="370204"/>
                    <a:pt x="132015" y="363219"/>
                    <a:pt x="133286" y="361950"/>
                  </a:cubicBezTo>
                  <a:cubicBezTo>
                    <a:pt x="134556" y="360679"/>
                    <a:pt x="135190" y="353059"/>
                    <a:pt x="142810" y="352425"/>
                  </a:cubicBezTo>
                  <a:cubicBezTo>
                    <a:pt x="150430" y="351789"/>
                    <a:pt x="239331" y="351789"/>
                    <a:pt x="247586" y="352425"/>
                  </a:cubicBezTo>
                  <a:cubicBezTo>
                    <a:pt x="255840" y="353059"/>
                    <a:pt x="260920" y="361314"/>
                    <a:pt x="266636" y="361950"/>
                  </a:cubicBezTo>
                  <a:cubicBezTo>
                    <a:pt x="272350" y="362584"/>
                    <a:pt x="328230" y="361314"/>
                    <a:pt x="333310" y="361950"/>
                  </a:cubicBezTo>
                  <a:cubicBezTo>
                    <a:pt x="338390" y="362584"/>
                    <a:pt x="334580" y="372109"/>
                    <a:pt x="342836" y="371475"/>
                  </a:cubicBezTo>
                  <a:cubicBezTo>
                    <a:pt x="351090" y="370839"/>
                    <a:pt x="448880" y="353694"/>
                    <a:pt x="457136" y="352425"/>
                  </a:cubicBezTo>
                  <a:cubicBezTo>
                    <a:pt x="465390" y="351154"/>
                    <a:pt x="464754" y="353694"/>
                    <a:pt x="466660" y="352425"/>
                  </a:cubicBezTo>
                  <a:cubicBezTo>
                    <a:pt x="468564" y="351154"/>
                    <a:pt x="483805" y="335279"/>
                    <a:pt x="485710" y="333375"/>
                  </a:cubicBezTo>
                  <a:cubicBezTo>
                    <a:pt x="487615" y="331469"/>
                    <a:pt x="493330" y="325755"/>
                    <a:pt x="495236" y="323850"/>
                  </a:cubicBezTo>
                  <a:cubicBezTo>
                    <a:pt x="497140" y="321944"/>
                    <a:pt x="513016" y="307974"/>
                    <a:pt x="514286" y="304800"/>
                  </a:cubicBezTo>
                  <a:cubicBezTo>
                    <a:pt x="515555" y="301624"/>
                    <a:pt x="513015" y="280034"/>
                    <a:pt x="514286" y="276225"/>
                  </a:cubicBezTo>
                  <a:cubicBezTo>
                    <a:pt x="515556" y="272415"/>
                    <a:pt x="531429" y="250190"/>
                    <a:pt x="533336" y="247650"/>
                  </a:cubicBezTo>
                  <a:cubicBezTo>
                    <a:pt x="535240" y="245110"/>
                    <a:pt x="540954" y="241935"/>
                    <a:pt x="542860" y="238125"/>
                  </a:cubicBezTo>
                  <a:cubicBezTo>
                    <a:pt x="544764" y="234315"/>
                    <a:pt x="560640" y="198120"/>
                    <a:pt x="561910" y="190500"/>
                  </a:cubicBezTo>
                  <a:cubicBezTo>
                    <a:pt x="563180" y="182880"/>
                    <a:pt x="561274" y="128905"/>
                    <a:pt x="561910" y="123825"/>
                  </a:cubicBezTo>
                  <a:cubicBezTo>
                    <a:pt x="562546" y="118745"/>
                    <a:pt x="570800" y="118745"/>
                    <a:pt x="571436" y="114300"/>
                  </a:cubicBezTo>
                  <a:cubicBezTo>
                    <a:pt x="572070" y="109855"/>
                    <a:pt x="570165" y="62230"/>
                    <a:pt x="571436" y="57150"/>
                  </a:cubicBezTo>
                  <a:cubicBezTo>
                    <a:pt x="572705" y="52070"/>
                    <a:pt x="588581" y="40005"/>
                    <a:pt x="590486" y="38100"/>
                  </a:cubicBezTo>
                  <a:cubicBezTo>
                    <a:pt x="592391" y="36195"/>
                    <a:pt x="599374" y="29845"/>
                    <a:pt x="600010" y="28575"/>
                  </a:cubicBezTo>
                  <a:cubicBezTo>
                    <a:pt x="600646" y="27304"/>
                    <a:pt x="598740" y="20320"/>
                    <a:pt x="600010" y="19050"/>
                  </a:cubicBezTo>
                  <a:cubicBezTo>
                    <a:pt x="601280" y="17780"/>
                    <a:pt x="617154" y="10795"/>
                    <a:pt x="619060" y="9525"/>
                  </a:cubicBezTo>
                  <a:cubicBezTo>
                    <a:pt x="620964" y="8255"/>
                    <a:pt x="623505" y="635"/>
                    <a:pt x="628586" y="0"/>
                  </a:cubicBezTo>
                  <a:cubicBezTo>
                    <a:pt x="633666" y="-635"/>
                    <a:pt x="690814" y="0"/>
                    <a:pt x="695260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/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8904351" y="788240"/>
            <a:ext cx="701434" cy="696516"/>
            <a:chOff x="8965424" y="761999"/>
            <a:chExt cx="701434" cy="696516"/>
          </a:xfrm>
        </p:grpSpPr>
        <p:sp>
          <p:nvSpPr>
            <p:cNvPr id="50" name="자유형 49"/>
            <p:cNvSpPr/>
            <p:nvPr/>
          </p:nvSpPr>
          <p:spPr>
            <a:xfrm>
              <a:off x="8965424" y="1200149"/>
              <a:ext cx="697688" cy="258366"/>
            </a:xfrm>
            <a:custGeom>
              <a:avLst/>
              <a:gdLst>
                <a:gd name="connsiteX0" fmla="*/ -2399 w 697688"/>
                <a:gd name="connsiteY0" fmla="*/ 104775 h 258366"/>
                <a:gd name="connsiteX1" fmla="*/ 45227 w 697688"/>
                <a:gd name="connsiteY1" fmla="*/ 76200 h 258366"/>
                <a:gd name="connsiteX2" fmla="*/ 83327 w 697688"/>
                <a:gd name="connsiteY2" fmla="*/ 76200 h 258366"/>
                <a:gd name="connsiteX3" fmla="*/ 111901 w 697688"/>
                <a:gd name="connsiteY3" fmla="*/ 57150 h 258366"/>
                <a:gd name="connsiteX4" fmla="*/ 159527 w 697688"/>
                <a:gd name="connsiteY4" fmla="*/ 57150 h 258366"/>
                <a:gd name="connsiteX5" fmla="*/ 188101 w 697688"/>
                <a:gd name="connsiteY5" fmla="*/ 66675 h 258366"/>
                <a:gd name="connsiteX6" fmla="*/ 197627 w 697688"/>
                <a:gd name="connsiteY6" fmla="*/ 76200 h 258366"/>
                <a:gd name="connsiteX7" fmla="*/ 197627 w 697688"/>
                <a:gd name="connsiteY7" fmla="*/ 104775 h 258366"/>
                <a:gd name="connsiteX8" fmla="*/ 207151 w 697688"/>
                <a:gd name="connsiteY8" fmla="*/ 133350 h 258366"/>
                <a:gd name="connsiteX9" fmla="*/ 216677 w 697688"/>
                <a:gd name="connsiteY9" fmla="*/ 142875 h 258366"/>
                <a:gd name="connsiteX10" fmla="*/ 226201 w 697688"/>
                <a:gd name="connsiteY10" fmla="*/ 152400 h 258366"/>
                <a:gd name="connsiteX11" fmla="*/ 235727 w 697688"/>
                <a:gd name="connsiteY11" fmla="*/ 171450 h 258366"/>
                <a:gd name="connsiteX12" fmla="*/ 235727 w 697688"/>
                <a:gd name="connsiteY12" fmla="*/ 200025 h 258366"/>
                <a:gd name="connsiteX13" fmla="*/ 245251 w 697688"/>
                <a:gd name="connsiteY13" fmla="*/ 209550 h 258366"/>
                <a:gd name="connsiteX14" fmla="*/ 254777 w 697688"/>
                <a:gd name="connsiteY14" fmla="*/ 219075 h 258366"/>
                <a:gd name="connsiteX15" fmla="*/ 302401 w 697688"/>
                <a:gd name="connsiteY15" fmla="*/ 219075 h 258366"/>
                <a:gd name="connsiteX16" fmla="*/ 311927 w 697688"/>
                <a:gd name="connsiteY16" fmla="*/ 228600 h 258366"/>
                <a:gd name="connsiteX17" fmla="*/ 330977 w 697688"/>
                <a:gd name="connsiteY17" fmla="*/ 228600 h 258366"/>
                <a:gd name="connsiteX18" fmla="*/ 340501 w 697688"/>
                <a:gd name="connsiteY18" fmla="*/ 238125 h 258366"/>
                <a:gd name="connsiteX19" fmla="*/ 359551 w 697688"/>
                <a:gd name="connsiteY19" fmla="*/ 247650 h 258366"/>
                <a:gd name="connsiteX20" fmla="*/ 378601 w 697688"/>
                <a:gd name="connsiteY20" fmla="*/ 247650 h 258366"/>
                <a:gd name="connsiteX21" fmla="*/ 397651 w 697688"/>
                <a:gd name="connsiteY21" fmla="*/ 257175 h 258366"/>
                <a:gd name="connsiteX22" fmla="*/ 569101 w 697688"/>
                <a:gd name="connsiteY22" fmla="*/ 257175 h 258366"/>
                <a:gd name="connsiteX23" fmla="*/ 578627 w 697688"/>
                <a:gd name="connsiteY23" fmla="*/ 247650 h 258366"/>
                <a:gd name="connsiteX24" fmla="*/ 588151 w 697688"/>
                <a:gd name="connsiteY24" fmla="*/ 228600 h 258366"/>
                <a:gd name="connsiteX25" fmla="*/ 597677 w 697688"/>
                <a:gd name="connsiteY25" fmla="*/ 219075 h 258366"/>
                <a:gd name="connsiteX26" fmla="*/ 597677 w 697688"/>
                <a:gd name="connsiteY26" fmla="*/ 209550 h 258366"/>
                <a:gd name="connsiteX27" fmla="*/ 607201 w 697688"/>
                <a:gd name="connsiteY27" fmla="*/ 200025 h 258366"/>
                <a:gd name="connsiteX28" fmla="*/ 607201 w 697688"/>
                <a:gd name="connsiteY28" fmla="*/ 190500 h 258366"/>
                <a:gd name="connsiteX29" fmla="*/ 616727 w 697688"/>
                <a:gd name="connsiteY29" fmla="*/ 180975 h 258366"/>
                <a:gd name="connsiteX30" fmla="*/ 616727 w 697688"/>
                <a:gd name="connsiteY30" fmla="*/ 161925 h 258366"/>
                <a:gd name="connsiteX31" fmla="*/ 626251 w 697688"/>
                <a:gd name="connsiteY31" fmla="*/ 142875 h 258366"/>
                <a:gd name="connsiteX32" fmla="*/ 626251 w 697688"/>
                <a:gd name="connsiteY32" fmla="*/ 133350 h 258366"/>
                <a:gd name="connsiteX33" fmla="*/ 645301 w 697688"/>
                <a:gd name="connsiteY33" fmla="*/ 123825 h 258366"/>
                <a:gd name="connsiteX34" fmla="*/ 645301 w 697688"/>
                <a:gd name="connsiteY34" fmla="*/ 76200 h 258366"/>
                <a:gd name="connsiteX35" fmla="*/ 654827 w 697688"/>
                <a:gd name="connsiteY35" fmla="*/ 66675 h 258366"/>
                <a:gd name="connsiteX36" fmla="*/ 654827 w 697688"/>
                <a:gd name="connsiteY36" fmla="*/ 47625 h 258366"/>
                <a:gd name="connsiteX37" fmla="*/ 664351 w 697688"/>
                <a:gd name="connsiteY37" fmla="*/ 28575 h 258366"/>
                <a:gd name="connsiteX38" fmla="*/ 673877 w 697688"/>
                <a:gd name="connsiteY38" fmla="*/ 19050 h 258366"/>
                <a:gd name="connsiteX39" fmla="*/ 683401 w 697688"/>
                <a:gd name="connsiteY39" fmla="*/ 9525 h 258366"/>
                <a:gd name="connsiteX40" fmla="*/ 692927 w 697688"/>
                <a:gd name="connsiteY40" fmla="*/ 0 h 258366"/>
                <a:gd name="connsiteX41" fmla="*/ 702451 w 697688"/>
                <a:gd name="connsiteY41" fmla="*/ 0 h 25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97688" h="258366">
                  <a:moveTo>
                    <a:pt x="-2399" y="104775"/>
                  </a:moveTo>
                  <a:cubicBezTo>
                    <a:pt x="777" y="102870"/>
                    <a:pt x="39511" y="78105"/>
                    <a:pt x="45227" y="76200"/>
                  </a:cubicBezTo>
                  <a:cubicBezTo>
                    <a:pt x="50941" y="74295"/>
                    <a:pt x="78881" y="77470"/>
                    <a:pt x="83327" y="76200"/>
                  </a:cubicBezTo>
                  <a:cubicBezTo>
                    <a:pt x="87771" y="74930"/>
                    <a:pt x="106821" y="58420"/>
                    <a:pt x="111901" y="57150"/>
                  </a:cubicBezTo>
                  <a:cubicBezTo>
                    <a:pt x="116981" y="55880"/>
                    <a:pt x="154446" y="56515"/>
                    <a:pt x="159527" y="57150"/>
                  </a:cubicBezTo>
                  <a:cubicBezTo>
                    <a:pt x="164606" y="57785"/>
                    <a:pt x="185561" y="65405"/>
                    <a:pt x="188101" y="66675"/>
                  </a:cubicBezTo>
                  <a:cubicBezTo>
                    <a:pt x="190641" y="67945"/>
                    <a:pt x="196991" y="73659"/>
                    <a:pt x="197627" y="76200"/>
                  </a:cubicBezTo>
                  <a:cubicBezTo>
                    <a:pt x="198261" y="78740"/>
                    <a:pt x="196991" y="100964"/>
                    <a:pt x="197627" y="104775"/>
                  </a:cubicBezTo>
                  <a:cubicBezTo>
                    <a:pt x="198261" y="108585"/>
                    <a:pt x="205879" y="130810"/>
                    <a:pt x="207151" y="133350"/>
                  </a:cubicBezTo>
                  <a:cubicBezTo>
                    <a:pt x="208420" y="135890"/>
                    <a:pt x="215406" y="141605"/>
                    <a:pt x="216677" y="142875"/>
                  </a:cubicBezTo>
                  <a:cubicBezTo>
                    <a:pt x="217947" y="144145"/>
                    <a:pt x="224931" y="150495"/>
                    <a:pt x="226201" y="152400"/>
                  </a:cubicBezTo>
                  <a:cubicBezTo>
                    <a:pt x="227471" y="154305"/>
                    <a:pt x="235091" y="168275"/>
                    <a:pt x="235727" y="171450"/>
                  </a:cubicBezTo>
                  <a:cubicBezTo>
                    <a:pt x="236361" y="174625"/>
                    <a:pt x="235091" y="197485"/>
                    <a:pt x="235727" y="200025"/>
                  </a:cubicBezTo>
                  <a:cubicBezTo>
                    <a:pt x="236361" y="202565"/>
                    <a:pt x="243979" y="208280"/>
                    <a:pt x="245251" y="209550"/>
                  </a:cubicBezTo>
                  <a:cubicBezTo>
                    <a:pt x="246520" y="210820"/>
                    <a:pt x="250966" y="218440"/>
                    <a:pt x="254777" y="219075"/>
                  </a:cubicBezTo>
                  <a:cubicBezTo>
                    <a:pt x="258587" y="219710"/>
                    <a:pt x="298591" y="218440"/>
                    <a:pt x="302401" y="219075"/>
                  </a:cubicBezTo>
                  <a:cubicBezTo>
                    <a:pt x="306211" y="219710"/>
                    <a:pt x="310021" y="227965"/>
                    <a:pt x="311927" y="228600"/>
                  </a:cubicBezTo>
                  <a:cubicBezTo>
                    <a:pt x="313831" y="229235"/>
                    <a:pt x="329071" y="227965"/>
                    <a:pt x="330977" y="228600"/>
                  </a:cubicBezTo>
                  <a:cubicBezTo>
                    <a:pt x="332882" y="229235"/>
                    <a:pt x="338596" y="236854"/>
                    <a:pt x="340501" y="238125"/>
                  </a:cubicBezTo>
                  <a:cubicBezTo>
                    <a:pt x="342405" y="239395"/>
                    <a:pt x="357009" y="247015"/>
                    <a:pt x="359551" y="247650"/>
                  </a:cubicBezTo>
                  <a:cubicBezTo>
                    <a:pt x="362090" y="248285"/>
                    <a:pt x="376061" y="247015"/>
                    <a:pt x="378601" y="247650"/>
                  </a:cubicBezTo>
                  <a:cubicBezTo>
                    <a:pt x="381141" y="248285"/>
                    <a:pt x="384950" y="256540"/>
                    <a:pt x="397651" y="257175"/>
                  </a:cubicBezTo>
                  <a:cubicBezTo>
                    <a:pt x="410349" y="257810"/>
                    <a:pt x="557035" y="257810"/>
                    <a:pt x="569101" y="257175"/>
                  </a:cubicBezTo>
                  <a:cubicBezTo>
                    <a:pt x="581167" y="256540"/>
                    <a:pt x="577355" y="249555"/>
                    <a:pt x="578627" y="247650"/>
                  </a:cubicBezTo>
                  <a:cubicBezTo>
                    <a:pt x="579896" y="245744"/>
                    <a:pt x="586880" y="230505"/>
                    <a:pt x="588151" y="228600"/>
                  </a:cubicBezTo>
                  <a:cubicBezTo>
                    <a:pt x="589419" y="226694"/>
                    <a:pt x="597041" y="220345"/>
                    <a:pt x="597677" y="219075"/>
                  </a:cubicBezTo>
                  <a:cubicBezTo>
                    <a:pt x="598311" y="217805"/>
                    <a:pt x="597041" y="210820"/>
                    <a:pt x="597677" y="209550"/>
                  </a:cubicBezTo>
                  <a:cubicBezTo>
                    <a:pt x="598312" y="208280"/>
                    <a:pt x="606566" y="201295"/>
                    <a:pt x="607201" y="200025"/>
                  </a:cubicBezTo>
                  <a:cubicBezTo>
                    <a:pt x="607837" y="198755"/>
                    <a:pt x="606565" y="191770"/>
                    <a:pt x="607201" y="190500"/>
                  </a:cubicBezTo>
                  <a:cubicBezTo>
                    <a:pt x="607837" y="189230"/>
                    <a:pt x="616091" y="182880"/>
                    <a:pt x="616727" y="180975"/>
                  </a:cubicBezTo>
                  <a:cubicBezTo>
                    <a:pt x="617361" y="179070"/>
                    <a:pt x="616091" y="164465"/>
                    <a:pt x="616727" y="161925"/>
                  </a:cubicBezTo>
                  <a:cubicBezTo>
                    <a:pt x="617361" y="159385"/>
                    <a:pt x="625615" y="144780"/>
                    <a:pt x="626251" y="142875"/>
                  </a:cubicBezTo>
                  <a:cubicBezTo>
                    <a:pt x="626885" y="140970"/>
                    <a:pt x="624979" y="134620"/>
                    <a:pt x="626251" y="133350"/>
                  </a:cubicBezTo>
                  <a:cubicBezTo>
                    <a:pt x="627520" y="132080"/>
                    <a:pt x="644031" y="127635"/>
                    <a:pt x="645301" y="123825"/>
                  </a:cubicBezTo>
                  <a:cubicBezTo>
                    <a:pt x="646571" y="120014"/>
                    <a:pt x="644666" y="80010"/>
                    <a:pt x="645301" y="76200"/>
                  </a:cubicBezTo>
                  <a:cubicBezTo>
                    <a:pt x="645937" y="72390"/>
                    <a:pt x="654191" y="68580"/>
                    <a:pt x="654827" y="66675"/>
                  </a:cubicBezTo>
                  <a:cubicBezTo>
                    <a:pt x="655461" y="64770"/>
                    <a:pt x="654191" y="50165"/>
                    <a:pt x="654827" y="47625"/>
                  </a:cubicBezTo>
                  <a:cubicBezTo>
                    <a:pt x="655461" y="45085"/>
                    <a:pt x="663080" y="30480"/>
                    <a:pt x="664351" y="28575"/>
                  </a:cubicBezTo>
                  <a:cubicBezTo>
                    <a:pt x="665619" y="26670"/>
                    <a:pt x="672606" y="20320"/>
                    <a:pt x="673877" y="19050"/>
                  </a:cubicBezTo>
                  <a:cubicBezTo>
                    <a:pt x="675147" y="17780"/>
                    <a:pt x="682131" y="10795"/>
                    <a:pt x="683401" y="9525"/>
                  </a:cubicBezTo>
                  <a:cubicBezTo>
                    <a:pt x="684671" y="8255"/>
                    <a:pt x="691656" y="635"/>
                    <a:pt x="692927" y="0"/>
                  </a:cubicBezTo>
                  <a:cubicBezTo>
                    <a:pt x="694196" y="-635"/>
                    <a:pt x="701815" y="0"/>
                    <a:pt x="702451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/>
            </a:p>
          </p:txBody>
        </p:sp>
        <p:sp>
          <p:nvSpPr>
            <p:cNvPr id="51" name="자유형 50"/>
            <p:cNvSpPr/>
            <p:nvPr/>
          </p:nvSpPr>
          <p:spPr>
            <a:xfrm>
              <a:off x="8976360" y="761999"/>
              <a:ext cx="690497" cy="557995"/>
            </a:xfrm>
            <a:custGeom>
              <a:avLst/>
              <a:gdLst>
                <a:gd name="connsiteX0" fmla="*/ -64 w 690497"/>
                <a:gd name="connsiteY0" fmla="*/ 561975 h 557995"/>
                <a:gd name="connsiteX1" fmla="*/ 9460 w 690497"/>
                <a:gd name="connsiteY1" fmla="*/ 495300 h 557995"/>
                <a:gd name="connsiteX2" fmla="*/ 18986 w 690497"/>
                <a:gd name="connsiteY2" fmla="*/ 476250 h 557995"/>
                <a:gd name="connsiteX3" fmla="*/ 28510 w 690497"/>
                <a:gd name="connsiteY3" fmla="*/ 466725 h 557995"/>
                <a:gd name="connsiteX4" fmla="*/ 38036 w 690497"/>
                <a:gd name="connsiteY4" fmla="*/ 438150 h 557995"/>
                <a:gd name="connsiteX5" fmla="*/ 47560 w 690497"/>
                <a:gd name="connsiteY5" fmla="*/ 409575 h 557995"/>
                <a:gd name="connsiteX6" fmla="*/ 57086 w 690497"/>
                <a:gd name="connsiteY6" fmla="*/ 400050 h 557995"/>
                <a:gd name="connsiteX7" fmla="*/ 76136 w 690497"/>
                <a:gd name="connsiteY7" fmla="*/ 400050 h 557995"/>
                <a:gd name="connsiteX8" fmla="*/ 95186 w 690497"/>
                <a:gd name="connsiteY8" fmla="*/ 390525 h 557995"/>
                <a:gd name="connsiteX9" fmla="*/ 104710 w 690497"/>
                <a:gd name="connsiteY9" fmla="*/ 390525 h 557995"/>
                <a:gd name="connsiteX10" fmla="*/ 114236 w 690497"/>
                <a:gd name="connsiteY10" fmla="*/ 381000 h 557995"/>
                <a:gd name="connsiteX11" fmla="*/ 123760 w 690497"/>
                <a:gd name="connsiteY11" fmla="*/ 371475 h 557995"/>
                <a:gd name="connsiteX12" fmla="*/ 133286 w 690497"/>
                <a:gd name="connsiteY12" fmla="*/ 361950 h 557995"/>
                <a:gd name="connsiteX13" fmla="*/ 142810 w 690497"/>
                <a:gd name="connsiteY13" fmla="*/ 352425 h 557995"/>
                <a:gd name="connsiteX14" fmla="*/ 247586 w 690497"/>
                <a:gd name="connsiteY14" fmla="*/ 352425 h 557995"/>
                <a:gd name="connsiteX15" fmla="*/ 266636 w 690497"/>
                <a:gd name="connsiteY15" fmla="*/ 361950 h 557995"/>
                <a:gd name="connsiteX16" fmla="*/ 333310 w 690497"/>
                <a:gd name="connsiteY16" fmla="*/ 361950 h 557995"/>
                <a:gd name="connsiteX17" fmla="*/ 342836 w 690497"/>
                <a:gd name="connsiteY17" fmla="*/ 371475 h 557995"/>
                <a:gd name="connsiteX18" fmla="*/ 457136 w 690497"/>
                <a:gd name="connsiteY18" fmla="*/ 352425 h 557995"/>
                <a:gd name="connsiteX19" fmla="*/ 466660 w 690497"/>
                <a:gd name="connsiteY19" fmla="*/ 352425 h 557995"/>
                <a:gd name="connsiteX20" fmla="*/ 485710 w 690497"/>
                <a:gd name="connsiteY20" fmla="*/ 333375 h 557995"/>
                <a:gd name="connsiteX21" fmla="*/ 495236 w 690497"/>
                <a:gd name="connsiteY21" fmla="*/ 323850 h 557995"/>
                <a:gd name="connsiteX22" fmla="*/ 514286 w 690497"/>
                <a:gd name="connsiteY22" fmla="*/ 304800 h 557995"/>
                <a:gd name="connsiteX23" fmla="*/ 514286 w 690497"/>
                <a:gd name="connsiteY23" fmla="*/ 276225 h 557995"/>
                <a:gd name="connsiteX24" fmla="*/ 533336 w 690497"/>
                <a:gd name="connsiteY24" fmla="*/ 247650 h 557995"/>
                <a:gd name="connsiteX25" fmla="*/ 542860 w 690497"/>
                <a:gd name="connsiteY25" fmla="*/ 238125 h 557995"/>
                <a:gd name="connsiteX26" fmla="*/ 561910 w 690497"/>
                <a:gd name="connsiteY26" fmla="*/ 190500 h 557995"/>
                <a:gd name="connsiteX27" fmla="*/ 561910 w 690497"/>
                <a:gd name="connsiteY27" fmla="*/ 123825 h 557995"/>
                <a:gd name="connsiteX28" fmla="*/ 571436 w 690497"/>
                <a:gd name="connsiteY28" fmla="*/ 114300 h 557995"/>
                <a:gd name="connsiteX29" fmla="*/ 571436 w 690497"/>
                <a:gd name="connsiteY29" fmla="*/ 57150 h 557995"/>
                <a:gd name="connsiteX30" fmla="*/ 590486 w 690497"/>
                <a:gd name="connsiteY30" fmla="*/ 38100 h 557995"/>
                <a:gd name="connsiteX31" fmla="*/ 600010 w 690497"/>
                <a:gd name="connsiteY31" fmla="*/ 28575 h 557995"/>
                <a:gd name="connsiteX32" fmla="*/ 600010 w 690497"/>
                <a:gd name="connsiteY32" fmla="*/ 19050 h 557995"/>
                <a:gd name="connsiteX33" fmla="*/ 619060 w 690497"/>
                <a:gd name="connsiteY33" fmla="*/ 9525 h 557995"/>
                <a:gd name="connsiteX34" fmla="*/ 628586 w 690497"/>
                <a:gd name="connsiteY34" fmla="*/ 0 h 557995"/>
                <a:gd name="connsiteX35" fmla="*/ 695260 w 690497"/>
                <a:gd name="connsiteY35" fmla="*/ 0 h 55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90497" h="557995">
                  <a:moveTo>
                    <a:pt x="-64" y="561975"/>
                  </a:moveTo>
                  <a:cubicBezTo>
                    <a:pt x="570" y="557529"/>
                    <a:pt x="8189" y="501014"/>
                    <a:pt x="9460" y="495300"/>
                  </a:cubicBezTo>
                  <a:cubicBezTo>
                    <a:pt x="10728" y="489584"/>
                    <a:pt x="17715" y="478154"/>
                    <a:pt x="18986" y="476250"/>
                  </a:cubicBezTo>
                  <a:cubicBezTo>
                    <a:pt x="20256" y="474344"/>
                    <a:pt x="27240" y="469264"/>
                    <a:pt x="28510" y="466725"/>
                  </a:cubicBezTo>
                  <a:cubicBezTo>
                    <a:pt x="29780" y="464184"/>
                    <a:pt x="36765" y="441959"/>
                    <a:pt x="38036" y="438150"/>
                  </a:cubicBezTo>
                  <a:cubicBezTo>
                    <a:pt x="39305" y="434339"/>
                    <a:pt x="46289" y="412114"/>
                    <a:pt x="47560" y="409575"/>
                  </a:cubicBezTo>
                  <a:cubicBezTo>
                    <a:pt x="48828" y="407035"/>
                    <a:pt x="55180" y="400684"/>
                    <a:pt x="57086" y="400050"/>
                  </a:cubicBezTo>
                  <a:cubicBezTo>
                    <a:pt x="58991" y="399414"/>
                    <a:pt x="73595" y="400685"/>
                    <a:pt x="76136" y="400050"/>
                  </a:cubicBezTo>
                  <a:cubicBezTo>
                    <a:pt x="78676" y="399414"/>
                    <a:pt x="93280" y="391160"/>
                    <a:pt x="95186" y="390525"/>
                  </a:cubicBezTo>
                  <a:cubicBezTo>
                    <a:pt x="97091" y="389889"/>
                    <a:pt x="103440" y="391160"/>
                    <a:pt x="104710" y="390525"/>
                  </a:cubicBezTo>
                  <a:cubicBezTo>
                    <a:pt x="105980" y="389889"/>
                    <a:pt x="112965" y="382270"/>
                    <a:pt x="114236" y="381000"/>
                  </a:cubicBezTo>
                  <a:cubicBezTo>
                    <a:pt x="115505" y="379729"/>
                    <a:pt x="122489" y="372744"/>
                    <a:pt x="123760" y="371475"/>
                  </a:cubicBezTo>
                  <a:cubicBezTo>
                    <a:pt x="125029" y="370204"/>
                    <a:pt x="132015" y="363219"/>
                    <a:pt x="133286" y="361950"/>
                  </a:cubicBezTo>
                  <a:cubicBezTo>
                    <a:pt x="134556" y="360679"/>
                    <a:pt x="135190" y="353059"/>
                    <a:pt x="142810" y="352425"/>
                  </a:cubicBezTo>
                  <a:cubicBezTo>
                    <a:pt x="150430" y="351789"/>
                    <a:pt x="239331" y="351789"/>
                    <a:pt x="247586" y="352425"/>
                  </a:cubicBezTo>
                  <a:cubicBezTo>
                    <a:pt x="255840" y="353059"/>
                    <a:pt x="260920" y="361314"/>
                    <a:pt x="266636" y="361950"/>
                  </a:cubicBezTo>
                  <a:cubicBezTo>
                    <a:pt x="272350" y="362584"/>
                    <a:pt x="328230" y="361314"/>
                    <a:pt x="333310" y="361950"/>
                  </a:cubicBezTo>
                  <a:cubicBezTo>
                    <a:pt x="338390" y="362584"/>
                    <a:pt x="334580" y="372109"/>
                    <a:pt x="342836" y="371475"/>
                  </a:cubicBezTo>
                  <a:cubicBezTo>
                    <a:pt x="351090" y="370839"/>
                    <a:pt x="448880" y="353694"/>
                    <a:pt x="457136" y="352425"/>
                  </a:cubicBezTo>
                  <a:cubicBezTo>
                    <a:pt x="465390" y="351154"/>
                    <a:pt x="464754" y="353694"/>
                    <a:pt x="466660" y="352425"/>
                  </a:cubicBezTo>
                  <a:cubicBezTo>
                    <a:pt x="468564" y="351154"/>
                    <a:pt x="483805" y="335279"/>
                    <a:pt x="485710" y="333375"/>
                  </a:cubicBezTo>
                  <a:cubicBezTo>
                    <a:pt x="487615" y="331469"/>
                    <a:pt x="493330" y="325755"/>
                    <a:pt x="495236" y="323850"/>
                  </a:cubicBezTo>
                  <a:cubicBezTo>
                    <a:pt x="497140" y="321944"/>
                    <a:pt x="513016" y="307974"/>
                    <a:pt x="514286" y="304800"/>
                  </a:cubicBezTo>
                  <a:cubicBezTo>
                    <a:pt x="515555" y="301624"/>
                    <a:pt x="513015" y="280034"/>
                    <a:pt x="514286" y="276225"/>
                  </a:cubicBezTo>
                  <a:cubicBezTo>
                    <a:pt x="515556" y="272415"/>
                    <a:pt x="531429" y="250190"/>
                    <a:pt x="533336" y="247650"/>
                  </a:cubicBezTo>
                  <a:cubicBezTo>
                    <a:pt x="535240" y="245110"/>
                    <a:pt x="540954" y="241935"/>
                    <a:pt x="542860" y="238125"/>
                  </a:cubicBezTo>
                  <a:cubicBezTo>
                    <a:pt x="544764" y="234315"/>
                    <a:pt x="560640" y="198120"/>
                    <a:pt x="561910" y="190500"/>
                  </a:cubicBezTo>
                  <a:cubicBezTo>
                    <a:pt x="563180" y="182880"/>
                    <a:pt x="561274" y="128905"/>
                    <a:pt x="561910" y="123825"/>
                  </a:cubicBezTo>
                  <a:cubicBezTo>
                    <a:pt x="562546" y="118745"/>
                    <a:pt x="570800" y="118745"/>
                    <a:pt x="571436" y="114300"/>
                  </a:cubicBezTo>
                  <a:cubicBezTo>
                    <a:pt x="572070" y="109855"/>
                    <a:pt x="570165" y="62230"/>
                    <a:pt x="571436" y="57150"/>
                  </a:cubicBezTo>
                  <a:cubicBezTo>
                    <a:pt x="572705" y="52070"/>
                    <a:pt x="588581" y="40005"/>
                    <a:pt x="590486" y="38100"/>
                  </a:cubicBezTo>
                  <a:cubicBezTo>
                    <a:pt x="592391" y="36195"/>
                    <a:pt x="599374" y="29845"/>
                    <a:pt x="600010" y="28575"/>
                  </a:cubicBezTo>
                  <a:cubicBezTo>
                    <a:pt x="600646" y="27304"/>
                    <a:pt x="598740" y="20320"/>
                    <a:pt x="600010" y="19050"/>
                  </a:cubicBezTo>
                  <a:cubicBezTo>
                    <a:pt x="601280" y="17780"/>
                    <a:pt x="617154" y="10795"/>
                    <a:pt x="619060" y="9525"/>
                  </a:cubicBezTo>
                  <a:cubicBezTo>
                    <a:pt x="620964" y="8255"/>
                    <a:pt x="623505" y="635"/>
                    <a:pt x="628586" y="0"/>
                  </a:cubicBezTo>
                  <a:cubicBezTo>
                    <a:pt x="633666" y="-635"/>
                    <a:pt x="690814" y="0"/>
                    <a:pt x="695260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/>
            </a:p>
          </p:txBody>
        </p:sp>
      </p:grpSp>
      <p:grpSp>
        <p:nvGrpSpPr>
          <p:cNvPr id="52" name="그룹 51"/>
          <p:cNvGrpSpPr/>
          <p:nvPr/>
        </p:nvGrpSpPr>
        <p:grpSpPr>
          <a:xfrm>
            <a:off x="8923007" y="3819905"/>
            <a:ext cx="701434" cy="696516"/>
            <a:chOff x="8965424" y="761999"/>
            <a:chExt cx="701434" cy="696516"/>
          </a:xfrm>
        </p:grpSpPr>
        <p:sp>
          <p:nvSpPr>
            <p:cNvPr id="53" name="자유형 52"/>
            <p:cNvSpPr/>
            <p:nvPr/>
          </p:nvSpPr>
          <p:spPr>
            <a:xfrm>
              <a:off x="8965424" y="1200149"/>
              <a:ext cx="697688" cy="258366"/>
            </a:xfrm>
            <a:custGeom>
              <a:avLst/>
              <a:gdLst>
                <a:gd name="connsiteX0" fmla="*/ -2399 w 697688"/>
                <a:gd name="connsiteY0" fmla="*/ 104775 h 258366"/>
                <a:gd name="connsiteX1" fmla="*/ 45227 w 697688"/>
                <a:gd name="connsiteY1" fmla="*/ 76200 h 258366"/>
                <a:gd name="connsiteX2" fmla="*/ 83327 w 697688"/>
                <a:gd name="connsiteY2" fmla="*/ 76200 h 258366"/>
                <a:gd name="connsiteX3" fmla="*/ 111901 w 697688"/>
                <a:gd name="connsiteY3" fmla="*/ 57150 h 258366"/>
                <a:gd name="connsiteX4" fmla="*/ 159527 w 697688"/>
                <a:gd name="connsiteY4" fmla="*/ 57150 h 258366"/>
                <a:gd name="connsiteX5" fmla="*/ 188101 w 697688"/>
                <a:gd name="connsiteY5" fmla="*/ 66675 h 258366"/>
                <a:gd name="connsiteX6" fmla="*/ 197627 w 697688"/>
                <a:gd name="connsiteY6" fmla="*/ 76200 h 258366"/>
                <a:gd name="connsiteX7" fmla="*/ 197627 w 697688"/>
                <a:gd name="connsiteY7" fmla="*/ 104775 h 258366"/>
                <a:gd name="connsiteX8" fmla="*/ 207151 w 697688"/>
                <a:gd name="connsiteY8" fmla="*/ 133350 h 258366"/>
                <a:gd name="connsiteX9" fmla="*/ 216677 w 697688"/>
                <a:gd name="connsiteY9" fmla="*/ 142875 h 258366"/>
                <a:gd name="connsiteX10" fmla="*/ 226201 w 697688"/>
                <a:gd name="connsiteY10" fmla="*/ 152400 h 258366"/>
                <a:gd name="connsiteX11" fmla="*/ 235727 w 697688"/>
                <a:gd name="connsiteY11" fmla="*/ 171450 h 258366"/>
                <a:gd name="connsiteX12" fmla="*/ 235727 w 697688"/>
                <a:gd name="connsiteY12" fmla="*/ 200025 h 258366"/>
                <a:gd name="connsiteX13" fmla="*/ 245251 w 697688"/>
                <a:gd name="connsiteY13" fmla="*/ 209550 h 258366"/>
                <a:gd name="connsiteX14" fmla="*/ 254777 w 697688"/>
                <a:gd name="connsiteY14" fmla="*/ 219075 h 258366"/>
                <a:gd name="connsiteX15" fmla="*/ 302401 w 697688"/>
                <a:gd name="connsiteY15" fmla="*/ 219075 h 258366"/>
                <a:gd name="connsiteX16" fmla="*/ 311927 w 697688"/>
                <a:gd name="connsiteY16" fmla="*/ 228600 h 258366"/>
                <a:gd name="connsiteX17" fmla="*/ 330977 w 697688"/>
                <a:gd name="connsiteY17" fmla="*/ 228600 h 258366"/>
                <a:gd name="connsiteX18" fmla="*/ 340501 w 697688"/>
                <a:gd name="connsiteY18" fmla="*/ 238125 h 258366"/>
                <a:gd name="connsiteX19" fmla="*/ 359551 w 697688"/>
                <a:gd name="connsiteY19" fmla="*/ 247650 h 258366"/>
                <a:gd name="connsiteX20" fmla="*/ 378601 w 697688"/>
                <a:gd name="connsiteY20" fmla="*/ 247650 h 258366"/>
                <a:gd name="connsiteX21" fmla="*/ 397651 w 697688"/>
                <a:gd name="connsiteY21" fmla="*/ 257175 h 258366"/>
                <a:gd name="connsiteX22" fmla="*/ 569101 w 697688"/>
                <a:gd name="connsiteY22" fmla="*/ 257175 h 258366"/>
                <a:gd name="connsiteX23" fmla="*/ 578627 w 697688"/>
                <a:gd name="connsiteY23" fmla="*/ 247650 h 258366"/>
                <a:gd name="connsiteX24" fmla="*/ 588151 w 697688"/>
                <a:gd name="connsiteY24" fmla="*/ 228600 h 258366"/>
                <a:gd name="connsiteX25" fmla="*/ 597677 w 697688"/>
                <a:gd name="connsiteY25" fmla="*/ 219075 h 258366"/>
                <a:gd name="connsiteX26" fmla="*/ 597677 w 697688"/>
                <a:gd name="connsiteY26" fmla="*/ 209550 h 258366"/>
                <a:gd name="connsiteX27" fmla="*/ 607201 w 697688"/>
                <a:gd name="connsiteY27" fmla="*/ 200025 h 258366"/>
                <a:gd name="connsiteX28" fmla="*/ 607201 w 697688"/>
                <a:gd name="connsiteY28" fmla="*/ 190500 h 258366"/>
                <a:gd name="connsiteX29" fmla="*/ 616727 w 697688"/>
                <a:gd name="connsiteY29" fmla="*/ 180975 h 258366"/>
                <a:gd name="connsiteX30" fmla="*/ 616727 w 697688"/>
                <a:gd name="connsiteY30" fmla="*/ 161925 h 258366"/>
                <a:gd name="connsiteX31" fmla="*/ 626251 w 697688"/>
                <a:gd name="connsiteY31" fmla="*/ 142875 h 258366"/>
                <a:gd name="connsiteX32" fmla="*/ 626251 w 697688"/>
                <a:gd name="connsiteY32" fmla="*/ 133350 h 258366"/>
                <a:gd name="connsiteX33" fmla="*/ 645301 w 697688"/>
                <a:gd name="connsiteY33" fmla="*/ 123825 h 258366"/>
                <a:gd name="connsiteX34" fmla="*/ 645301 w 697688"/>
                <a:gd name="connsiteY34" fmla="*/ 76200 h 258366"/>
                <a:gd name="connsiteX35" fmla="*/ 654827 w 697688"/>
                <a:gd name="connsiteY35" fmla="*/ 66675 h 258366"/>
                <a:gd name="connsiteX36" fmla="*/ 654827 w 697688"/>
                <a:gd name="connsiteY36" fmla="*/ 47625 h 258366"/>
                <a:gd name="connsiteX37" fmla="*/ 664351 w 697688"/>
                <a:gd name="connsiteY37" fmla="*/ 28575 h 258366"/>
                <a:gd name="connsiteX38" fmla="*/ 673877 w 697688"/>
                <a:gd name="connsiteY38" fmla="*/ 19050 h 258366"/>
                <a:gd name="connsiteX39" fmla="*/ 683401 w 697688"/>
                <a:gd name="connsiteY39" fmla="*/ 9525 h 258366"/>
                <a:gd name="connsiteX40" fmla="*/ 692927 w 697688"/>
                <a:gd name="connsiteY40" fmla="*/ 0 h 258366"/>
                <a:gd name="connsiteX41" fmla="*/ 702451 w 697688"/>
                <a:gd name="connsiteY41" fmla="*/ 0 h 25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97688" h="258366">
                  <a:moveTo>
                    <a:pt x="-2399" y="104775"/>
                  </a:moveTo>
                  <a:cubicBezTo>
                    <a:pt x="777" y="102870"/>
                    <a:pt x="39511" y="78105"/>
                    <a:pt x="45227" y="76200"/>
                  </a:cubicBezTo>
                  <a:cubicBezTo>
                    <a:pt x="50941" y="74295"/>
                    <a:pt x="78881" y="77470"/>
                    <a:pt x="83327" y="76200"/>
                  </a:cubicBezTo>
                  <a:cubicBezTo>
                    <a:pt x="87771" y="74930"/>
                    <a:pt x="106821" y="58420"/>
                    <a:pt x="111901" y="57150"/>
                  </a:cubicBezTo>
                  <a:cubicBezTo>
                    <a:pt x="116981" y="55880"/>
                    <a:pt x="154446" y="56515"/>
                    <a:pt x="159527" y="57150"/>
                  </a:cubicBezTo>
                  <a:cubicBezTo>
                    <a:pt x="164606" y="57785"/>
                    <a:pt x="185561" y="65405"/>
                    <a:pt x="188101" y="66675"/>
                  </a:cubicBezTo>
                  <a:cubicBezTo>
                    <a:pt x="190641" y="67945"/>
                    <a:pt x="196991" y="73659"/>
                    <a:pt x="197627" y="76200"/>
                  </a:cubicBezTo>
                  <a:cubicBezTo>
                    <a:pt x="198261" y="78740"/>
                    <a:pt x="196991" y="100964"/>
                    <a:pt x="197627" y="104775"/>
                  </a:cubicBezTo>
                  <a:cubicBezTo>
                    <a:pt x="198261" y="108585"/>
                    <a:pt x="205879" y="130810"/>
                    <a:pt x="207151" y="133350"/>
                  </a:cubicBezTo>
                  <a:cubicBezTo>
                    <a:pt x="208420" y="135890"/>
                    <a:pt x="215406" y="141605"/>
                    <a:pt x="216677" y="142875"/>
                  </a:cubicBezTo>
                  <a:cubicBezTo>
                    <a:pt x="217947" y="144145"/>
                    <a:pt x="224931" y="150495"/>
                    <a:pt x="226201" y="152400"/>
                  </a:cubicBezTo>
                  <a:cubicBezTo>
                    <a:pt x="227471" y="154305"/>
                    <a:pt x="235091" y="168275"/>
                    <a:pt x="235727" y="171450"/>
                  </a:cubicBezTo>
                  <a:cubicBezTo>
                    <a:pt x="236361" y="174625"/>
                    <a:pt x="235091" y="197485"/>
                    <a:pt x="235727" y="200025"/>
                  </a:cubicBezTo>
                  <a:cubicBezTo>
                    <a:pt x="236361" y="202565"/>
                    <a:pt x="243979" y="208280"/>
                    <a:pt x="245251" y="209550"/>
                  </a:cubicBezTo>
                  <a:cubicBezTo>
                    <a:pt x="246520" y="210820"/>
                    <a:pt x="250966" y="218440"/>
                    <a:pt x="254777" y="219075"/>
                  </a:cubicBezTo>
                  <a:cubicBezTo>
                    <a:pt x="258587" y="219710"/>
                    <a:pt x="298591" y="218440"/>
                    <a:pt x="302401" y="219075"/>
                  </a:cubicBezTo>
                  <a:cubicBezTo>
                    <a:pt x="306211" y="219710"/>
                    <a:pt x="310021" y="227965"/>
                    <a:pt x="311927" y="228600"/>
                  </a:cubicBezTo>
                  <a:cubicBezTo>
                    <a:pt x="313831" y="229235"/>
                    <a:pt x="329071" y="227965"/>
                    <a:pt x="330977" y="228600"/>
                  </a:cubicBezTo>
                  <a:cubicBezTo>
                    <a:pt x="332882" y="229235"/>
                    <a:pt x="338596" y="236854"/>
                    <a:pt x="340501" y="238125"/>
                  </a:cubicBezTo>
                  <a:cubicBezTo>
                    <a:pt x="342405" y="239395"/>
                    <a:pt x="357009" y="247015"/>
                    <a:pt x="359551" y="247650"/>
                  </a:cubicBezTo>
                  <a:cubicBezTo>
                    <a:pt x="362090" y="248285"/>
                    <a:pt x="376061" y="247015"/>
                    <a:pt x="378601" y="247650"/>
                  </a:cubicBezTo>
                  <a:cubicBezTo>
                    <a:pt x="381141" y="248285"/>
                    <a:pt x="384950" y="256540"/>
                    <a:pt x="397651" y="257175"/>
                  </a:cubicBezTo>
                  <a:cubicBezTo>
                    <a:pt x="410349" y="257810"/>
                    <a:pt x="557035" y="257810"/>
                    <a:pt x="569101" y="257175"/>
                  </a:cubicBezTo>
                  <a:cubicBezTo>
                    <a:pt x="581167" y="256540"/>
                    <a:pt x="577355" y="249555"/>
                    <a:pt x="578627" y="247650"/>
                  </a:cubicBezTo>
                  <a:cubicBezTo>
                    <a:pt x="579896" y="245744"/>
                    <a:pt x="586880" y="230505"/>
                    <a:pt x="588151" y="228600"/>
                  </a:cubicBezTo>
                  <a:cubicBezTo>
                    <a:pt x="589419" y="226694"/>
                    <a:pt x="597041" y="220345"/>
                    <a:pt x="597677" y="219075"/>
                  </a:cubicBezTo>
                  <a:cubicBezTo>
                    <a:pt x="598311" y="217805"/>
                    <a:pt x="597041" y="210820"/>
                    <a:pt x="597677" y="209550"/>
                  </a:cubicBezTo>
                  <a:cubicBezTo>
                    <a:pt x="598312" y="208280"/>
                    <a:pt x="606566" y="201295"/>
                    <a:pt x="607201" y="200025"/>
                  </a:cubicBezTo>
                  <a:cubicBezTo>
                    <a:pt x="607837" y="198755"/>
                    <a:pt x="606565" y="191770"/>
                    <a:pt x="607201" y="190500"/>
                  </a:cubicBezTo>
                  <a:cubicBezTo>
                    <a:pt x="607837" y="189230"/>
                    <a:pt x="616091" y="182880"/>
                    <a:pt x="616727" y="180975"/>
                  </a:cubicBezTo>
                  <a:cubicBezTo>
                    <a:pt x="617361" y="179070"/>
                    <a:pt x="616091" y="164465"/>
                    <a:pt x="616727" y="161925"/>
                  </a:cubicBezTo>
                  <a:cubicBezTo>
                    <a:pt x="617361" y="159385"/>
                    <a:pt x="625615" y="144780"/>
                    <a:pt x="626251" y="142875"/>
                  </a:cubicBezTo>
                  <a:cubicBezTo>
                    <a:pt x="626885" y="140970"/>
                    <a:pt x="624979" y="134620"/>
                    <a:pt x="626251" y="133350"/>
                  </a:cubicBezTo>
                  <a:cubicBezTo>
                    <a:pt x="627520" y="132080"/>
                    <a:pt x="644031" y="127635"/>
                    <a:pt x="645301" y="123825"/>
                  </a:cubicBezTo>
                  <a:cubicBezTo>
                    <a:pt x="646571" y="120014"/>
                    <a:pt x="644666" y="80010"/>
                    <a:pt x="645301" y="76200"/>
                  </a:cubicBezTo>
                  <a:cubicBezTo>
                    <a:pt x="645937" y="72390"/>
                    <a:pt x="654191" y="68580"/>
                    <a:pt x="654827" y="66675"/>
                  </a:cubicBezTo>
                  <a:cubicBezTo>
                    <a:pt x="655461" y="64770"/>
                    <a:pt x="654191" y="50165"/>
                    <a:pt x="654827" y="47625"/>
                  </a:cubicBezTo>
                  <a:cubicBezTo>
                    <a:pt x="655461" y="45085"/>
                    <a:pt x="663080" y="30480"/>
                    <a:pt x="664351" y="28575"/>
                  </a:cubicBezTo>
                  <a:cubicBezTo>
                    <a:pt x="665619" y="26670"/>
                    <a:pt x="672606" y="20320"/>
                    <a:pt x="673877" y="19050"/>
                  </a:cubicBezTo>
                  <a:cubicBezTo>
                    <a:pt x="675147" y="17780"/>
                    <a:pt x="682131" y="10795"/>
                    <a:pt x="683401" y="9525"/>
                  </a:cubicBezTo>
                  <a:cubicBezTo>
                    <a:pt x="684671" y="8255"/>
                    <a:pt x="691656" y="635"/>
                    <a:pt x="692927" y="0"/>
                  </a:cubicBezTo>
                  <a:cubicBezTo>
                    <a:pt x="694196" y="-635"/>
                    <a:pt x="701815" y="0"/>
                    <a:pt x="702451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/>
            </a:p>
          </p:txBody>
        </p:sp>
        <p:sp>
          <p:nvSpPr>
            <p:cNvPr id="54" name="자유형 53"/>
            <p:cNvSpPr/>
            <p:nvPr/>
          </p:nvSpPr>
          <p:spPr>
            <a:xfrm>
              <a:off x="8976360" y="761999"/>
              <a:ext cx="690497" cy="557995"/>
            </a:xfrm>
            <a:custGeom>
              <a:avLst/>
              <a:gdLst>
                <a:gd name="connsiteX0" fmla="*/ -64 w 690497"/>
                <a:gd name="connsiteY0" fmla="*/ 561975 h 557995"/>
                <a:gd name="connsiteX1" fmla="*/ 9460 w 690497"/>
                <a:gd name="connsiteY1" fmla="*/ 495300 h 557995"/>
                <a:gd name="connsiteX2" fmla="*/ 18986 w 690497"/>
                <a:gd name="connsiteY2" fmla="*/ 476250 h 557995"/>
                <a:gd name="connsiteX3" fmla="*/ 28510 w 690497"/>
                <a:gd name="connsiteY3" fmla="*/ 466725 h 557995"/>
                <a:gd name="connsiteX4" fmla="*/ 38036 w 690497"/>
                <a:gd name="connsiteY4" fmla="*/ 438150 h 557995"/>
                <a:gd name="connsiteX5" fmla="*/ 47560 w 690497"/>
                <a:gd name="connsiteY5" fmla="*/ 409575 h 557995"/>
                <a:gd name="connsiteX6" fmla="*/ 57086 w 690497"/>
                <a:gd name="connsiteY6" fmla="*/ 400050 h 557995"/>
                <a:gd name="connsiteX7" fmla="*/ 76136 w 690497"/>
                <a:gd name="connsiteY7" fmla="*/ 400050 h 557995"/>
                <a:gd name="connsiteX8" fmla="*/ 95186 w 690497"/>
                <a:gd name="connsiteY8" fmla="*/ 390525 h 557995"/>
                <a:gd name="connsiteX9" fmla="*/ 104710 w 690497"/>
                <a:gd name="connsiteY9" fmla="*/ 390525 h 557995"/>
                <a:gd name="connsiteX10" fmla="*/ 114236 w 690497"/>
                <a:gd name="connsiteY10" fmla="*/ 381000 h 557995"/>
                <a:gd name="connsiteX11" fmla="*/ 123760 w 690497"/>
                <a:gd name="connsiteY11" fmla="*/ 371475 h 557995"/>
                <a:gd name="connsiteX12" fmla="*/ 133286 w 690497"/>
                <a:gd name="connsiteY12" fmla="*/ 361950 h 557995"/>
                <a:gd name="connsiteX13" fmla="*/ 142810 w 690497"/>
                <a:gd name="connsiteY13" fmla="*/ 352425 h 557995"/>
                <a:gd name="connsiteX14" fmla="*/ 247586 w 690497"/>
                <a:gd name="connsiteY14" fmla="*/ 352425 h 557995"/>
                <a:gd name="connsiteX15" fmla="*/ 266636 w 690497"/>
                <a:gd name="connsiteY15" fmla="*/ 361950 h 557995"/>
                <a:gd name="connsiteX16" fmla="*/ 333310 w 690497"/>
                <a:gd name="connsiteY16" fmla="*/ 361950 h 557995"/>
                <a:gd name="connsiteX17" fmla="*/ 342836 w 690497"/>
                <a:gd name="connsiteY17" fmla="*/ 371475 h 557995"/>
                <a:gd name="connsiteX18" fmla="*/ 457136 w 690497"/>
                <a:gd name="connsiteY18" fmla="*/ 352425 h 557995"/>
                <a:gd name="connsiteX19" fmla="*/ 466660 w 690497"/>
                <a:gd name="connsiteY19" fmla="*/ 352425 h 557995"/>
                <a:gd name="connsiteX20" fmla="*/ 485710 w 690497"/>
                <a:gd name="connsiteY20" fmla="*/ 333375 h 557995"/>
                <a:gd name="connsiteX21" fmla="*/ 495236 w 690497"/>
                <a:gd name="connsiteY21" fmla="*/ 323850 h 557995"/>
                <a:gd name="connsiteX22" fmla="*/ 514286 w 690497"/>
                <a:gd name="connsiteY22" fmla="*/ 304800 h 557995"/>
                <a:gd name="connsiteX23" fmla="*/ 514286 w 690497"/>
                <a:gd name="connsiteY23" fmla="*/ 276225 h 557995"/>
                <a:gd name="connsiteX24" fmla="*/ 533336 w 690497"/>
                <a:gd name="connsiteY24" fmla="*/ 247650 h 557995"/>
                <a:gd name="connsiteX25" fmla="*/ 542860 w 690497"/>
                <a:gd name="connsiteY25" fmla="*/ 238125 h 557995"/>
                <a:gd name="connsiteX26" fmla="*/ 561910 w 690497"/>
                <a:gd name="connsiteY26" fmla="*/ 190500 h 557995"/>
                <a:gd name="connsiteX27" fmla="*/ 561910 w 690497"/>
                <a:gd name="connsiteY27" fmla="*/ 123825 h 557995"/>
                <a:gd name="connsiteX28" fmla="*/ 571436 w 690497"/>
                <a:gd name="connsiteY28" fmla="*/ 114300 h 557995"/>
                <a:gd name="connsiteX29" fmla="*/ 571436 w 690497"/>
                <a:gd name="connsiteY29" fmla="*/ 57150 h 557995"/>
                <a:gd name="connsiteX30" fmla="*/ 590486 w 690497"/>
                <a:gd name="connsiteY30" fmla="*/ 38100 h 557995"/>
                <a:gd name="connsiteX31" fmla="*/ 600010 w 690497"/>
                <a:gd name="connsiteY31" fmla="*/ 28575 h 557995"/>
                <a:gd name="connsiteX32" fmla="*/ 600010 w 690497"/>
                <a:gd name="connsiteY32" fmla="*/ 19050 h 557995"/>
                <a:gd name="connsiteX33" fmla="*/ 619060 w 690497"/>
                <a:gd name="connsiteY33" fmla="*/ 9525 h 557995"/>
                <a:gd name="connsiteX34" fmla="*/ 628586 w 690497"/>
                <a:gd name="connsiteY34" fmla="*/ 0 h 557995"/>
                <a:gd name="connsiteX35" fmla="*/ 695260 w 690497"/>
                <a:gd name="connsiteY35" fmla="*/ 0 h 55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90497" h="557995">
                  <a:moveTo>
                    <a:pt x="-64" y="561975"/>
                  </a:moveTo>
                  <a:cubicBezTo>
                    <a:pt x="570" y="557529"/>
                    <a:pt x="8189" y="501014"/>
                    <a:pt x="9460" y="495300"/>
                  </a:cubicBezTo>
                  <a:cubicBezTo>
                    <a:pt x="10728" y="489584"/>
                    <a:pt x="17715" y="478154"/>
                    <a:pt x="18986" y="476250"/>
                  </a:cubicBezTo>
                  <a:cubicBezTo>
                    <a:pt x="20256" y="474344"/>
                    <a:pt x="27240" y="469264"/>
                    <a:pt x="28510" y="466725"/>
                  </a:cubicBezTo>
                  <a:cubicBezTo>
                    <a:pt x="29780" y="464184"/>
                    <a:pt x="36765" y="441959"/>
                    <a:pt x="38036" y="438150"/>
                  </a:cubicBezTo>
                  <a:cubicBezTo>
                    <a:pt x="39305" y="434339"/>
                    <a:pt x="46289" y="412114"/>
                    <a:pt x="47560" y="409575"/>
                  </a:cubicBezTo>
                  <a:cubicBezTo>
                    <a:pt x="48828" y="407035"/>
                    <a:pt x="55180" y="400684"/>
                    <a:pt x="57086" y="400050"/>
                  </a:cubicBezTo>
                  <a:cubicBezTo>
                    <a:pt x="58991" y="399414"/>
                    <a:pt x="73595" y="400685"/>
                    <a:pt x="76136" y="400050"/>
                  </a:cubicBezTo>
                  <a:cubicBezTo>
                    <a:pt x="78676" y="399414"/>
                    <a:pt x="93280" y="391160"/>
                    <a:pt x="95186" y="390525"/>
                  </a:cubicBezTo>
                  <a:cubicBezTo>
                    <a:pt x="97091" y="389889"/>
                    <a:pt x="103440" y="391160"/>
                    <a:pt x="104710" y="390525"/>
                  </a:cubicBezTo>
                  <a:cubicBezTo>
                    <a:pt x="105980" y="389889"/>
                    <a:pt x="112965" y="382270"/>
                    <a:pt x="114236" y="381000"/>
                  </a:cubicBezTo>
                  <a:cubicBezTo>
                    <a:pt x="115505" y="379729"/>
                    <a:pt x="122489" y="372744"/>
                    <a:pt x="123760" y="371475"/>
                  </a:cubicBezTo>
                  <a:cubicBezTo>
                    <a:pt x="125029" y="370204"/>
                    <a:pt x="132015" y="363219"/>
                    <a:pt x="133286" y="361950"/>
                  </a:cubicBezTo>
                  <a:cubicBezTo>
                    <a:pt x="134556" y="360679"/>
                    <a:pt x="135190" y="353059"/>
                    <a:pt x="142810" y="352425"/>
                  </a:cubicBezTo>
                  <a:cubicBezTo>
                    <a:pt x="150430" y="351789"/>
                    <a:pt x="239331" y="351789"/>
                    <a:pt x="247586" y="352425"/>
                  </a:cubicBezTo>
                  <a:cubicBezTo>
                    <a:pt x="255840" y="353059"/>
                    <a:pt x="260920" y="361314"/>
                    <a:pt x="266636" y="361950"/>
                  </a:cubicBezTo>
                  <a:cubicBezTo>
                    <a:pt x="272350" y="362584"/>
                    <a:pt x="328230" y="361314"/>
                    <a:pt x="333310" y="361950"/>
                  </a:cubicBezTo>
                  <a:cubicBezTo>
                    <a:pt x="338390" y="362584"/>
                    <a:pt x="334580" y="372109"/>
                    <a:pt x="342836" y="371475"/>
                  </a:cubicBezTo>
                  <a:cubicBezTo>
                    <a:pt x="351090" y="370839"/>
                    <a:pt x="448880" y="353694"/>
                    <a:pt x="457136" y="352425"/>
                  </a:cubicBezTo>
                  <a:cubicBezTo>
                    <a:pt x="465390" y="351154"/>
                    <a:pt x="464754" y="353694"/>
                    <a:pt x="466660" y="352425"/>
                  </a:cubicBezTo>
                  <a:cubicBezTo>
                    <a:pt x="468564" y="351154"/>
                    <a:pt x="483805" y="335279"/>
                    <a:pt x="485710" y="333375"/>
                  </a:cubicBezTo>
                  <a:cubicBezTo>
                    <a:pt x="487615" y="331469"/>
                    <a:pt x="493330" y="325755"/>
                    <a:pt x="495236" y="323850"/>
                  </a:cubicBezTo>
                  <a:cubicBezTo>
                    <a:pt x="497140" y="321944"/>
                    <a:pt x="513016" y="307974"/>
                    <a:pt x="514286" y="304800"/>
                  </a:cubicBezTo>
                  <a:cubicBezTo>
                    <a:pt x="515555" y="301624"/>
                    <a:pt x="513015" y="280034"/>
                    <a:pt x="514286" y="276225"/>
                  </a:cubicBezTo>
                  <a:cubicBezTo>
                    <a:pt x="515556" y="272415"/>
                    <a:pt x="531429" y="250190"/>
                    <a:pt x="533336" y="247650"/>
                  </a:cubicBezTo>
                  <a:cubicBezTo>
                    <a:pt x="535240" y="245110"/>
                    <a:pt x="540954" y="241935"/>
                    <a:pt x="542860" y="238125"/>
                  </a:cubicBezTo>
                  <a:cubicBezTo>
                    <a:pt x="544764" y="234315"/>
                    <a:pt x="560640" y="198120"/>
                    <a:pt x="561910" y="190500"/>
                  </a:cubicBezTo>
                  <a:cubicBezTo>
                    <a:pt x="563180" y="182880"/>
                    <a:pt x="561274" y="128905"/>
                    <a:pt x="561910" y="123825"/>
                  </a:cubicBezTo>
                  <a:cubicBezTo>
                    <a:pt x="562546" y="118745"/>
                    <a:pt x="570800" y="118745"/>
                    <a:pt x="571436" y="114300"/>
                  </a:cubicBezTo>
                  <a:cubicBezTo>
                    <a:pt x="572070" y="109855"/>
                    <a:pt x="570165" y="62230"/>
                    <a:pt x="571436" y="57150"/>
                  </a:cubicBezTo>
                  <a:cubicBezTo>
                    <a:pt x="572705" y="52070"/>
                    <a:pt x="588581" y="40005"/>
                    <a:pt x="590486" y="38100"/>
                  </a:cubicBezTo>
                  <a:cubicBezTo>
                    <a:pt x="592391" y="36195"/>
                    <a:pt x="599374" y="29845"/>
                    <a:pt x="600010" y="28575"/>
                  </a:cubicBezTo>
                  <a:cubicBezTo>
                    <a:pt x="600646" y="27304"/>
                    <a:pt x="598740" y="20320"/>
                    <a:pt x="600010" y="19050"/>
                  </a:cubicBezTo>
                  <a:cubicBezTo>
                    <a:pt x="601280" y="17780"/>
                    <a:pt x="617154" y="10795"/>
                    <a:pt x="619060" y="9525"/>
                  </a:cubicBezTo>
                  <a:cubicBezTo>
                    <a:pt x="620964" y="8255"/>
                    <a:pt x="623505" y="635"/>
                    <a:pt x="628586" y="0"/>
                  </a:cubicBezTo>
                  <a:cubicBezTo>
                    <a:pt x="633666" y="-635"/>
                    <a:pt x="690814" y="0"/>
                    <a:pt x="695260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/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9200756" y="2828710"/>
            <a:ext cx="701434" cy="696516"/>
            <a:chOff x="8965424" y="761999"/>
            <a:chExt cx="701434" cy="696516"/>
          </a:xfrm>
        </p:grpSpPr>
        <p:sp>
          <p:nvSpPr>
            <p:cNvPr id="56" name="자유형 55"/>
            <p:cNvSpPr/>
            <p:nvPr/>
          </p:nvSpPr>
          <p:spPr>
            <a:xfrm>
              <a:off x="8965424" y="1200149"/>
              <a:ext cx="697688" cy="258366"/>
            </a:xfrm>
            <a:custGeom>
              <a:avLst/>
              <a:gdLst>
                <a:gd name="connsiteX0" fmla="*/ -2399 w 697688"/>
                <a:gd name="connsiteY0" fmla="*/ 104775 h 258366"/>
                <a:gd name="connsiteX1" fmla="*/ 45227 w 697688"/>
                <a:gd name="connsiteY1" fmla="*/ 76200 h 258366"/>
                <a:gd name="connsiteX2" fmla="*/ 83327 w 697688"/>
                <a:gd name="connsiteY2" fmla="*/ 76200 h 258366"/>
                <a:gd name="connsiteX3" fmla="*/ 111901 w 697688"/>
                <a:gd name="connsiteY3" fmla="*/ 57150 h 258366"/>
                <a:gd name="connsiteX4" fmla="*/ 159527 w 697688"/>
                <a:gd name="connsiteY4" fmla="*/ 57150 h 258366"/>
                <a:gd name="connsiteX5" fmla="*/ 188101 w 697688"/>
                <a:gd name="connsiteY5" fmla="*/ 66675 h 258366"/>
                <a:gd name="connsiteX6" fmla="*/ 197627 w 697688"/>
                <a:gd name="connsiteY6" fmla="*/ 76200 h 258366"/>
                <a:gd name="connsiteX7" fmla="*/ 197627 w 697688"/>
                <a:gd name="connsiteY7" fmla="*/ 104775 h 258366"/>
                <a:gd name="connsiteX8" fmla="*/ 207151 w 697688"/>
                <a:gd name="connsiteY8" fmla="*/ 133350 h 258366"/>
                <a:gd name="connsiteX9" fmla="*/ 216677 w 697688"/>
                <a:gd name="connsiteY9" fmla="*/ 142875 h 258366"/>
                <a:gd name="connsiteX10" fmla="*/ 226201 w 697688"/>
                <a:gd name="connsiteY10" fmla="*/ 152400 h 258366"/>
                <a:gd name="connsiteX11" fmla="*/ 235727 w 697688"/>
                <a:gd name="connsiteY11" fmla="*/ 171450 h 258366"/>
                <a:gd name="connsiteX12" fmla="*/ 235727 w 697688"/>
                <a:gd name="connsiteY12" fmla="*/ 200025 h 258366"/>
                <a:gd name="connsiteX13" fmla="*/ 245251 w 697688"/>
                <a:gd name="connsiteY13" fmla="*/ 209550 h 258366"/>
                <a:gd name="connsiteX14" fmla="*/ 254777 w 697688"/>
                <a:gd name="connsiteY14" fmla="*/ 219075 h 258366"/>
                <a:gd name="connsiteX15" fmla="*/ 302401 w 697688"/>
                <a:gd name="connsiteY15" fmla="*/ 219075 h 258366"/>
                <a:gd name="connsiteX16" fmla="*/ 311927 w 697688"/>
                <a:gd name="connsiteY16" fmla="*/ 228600 h 258366"/>
                <a:gd name="connsiteX17" fmla="*/ 330977 w 697688"/>
                <a:gd name="connsiteY17" fmla="*/ 228600 h 258366"/>
                <a:gd name="connsiteX18" fmla="*/ 340501 w 697688"/>
                <a:gd name="connsiteY18" fmla="*/ 238125 h 258366"/>
                <a:gd name="connsiteX19" fmla="*/ 359551 w 697688"/>
                <a:gd name="connsiteY19" fmla="*/ 247650 h 258366"/>
                <a:gd name="connsiteX20" fmla="*/ 378601 w 697688"/>
                <a:gd name="connsiteY20" fmla="*/ 247650 h 258366"/>
                <a:gd name="connsiteX21" fmla="*/ 397651 w 697688"/>
                <a:gd name="connsiteY21" fmla="*/ 257175 h 258366"/>
                <a:gd name="connsiteX22" fmla="*/ 569101 w 697688"/>
                <a:gd name="connsiteY22" fmla="*/ 257175 h 258366"/>
                <a:gd name="connsiteX23" fmla="*/ 578627 w 697688"/>
                <a:gd name="connsiteY23" fmla="*/ 247650 h 258366"/>
                <a:gd name="connsiteX24" fmla="*/ 588151 w 697688"/>
                <a:gd name="connsiteY24" fmla="*/ 228600 h 258366"/>
                <a:gd name="connsiteX25" fmla="*/ 597677 w 697688"/>
                <a:gd name="connsiteY25" fmla="*/ 219075 h 258366"/>
                <a:gd name="connsiteX26" fmla="*/ 597677 w 697688"/>
                <a:gd name="connsiteY26" fmla="*/ 209550 h 258366"/>
                <a:gd name="connsiteX27" fmla="*/ 607201 w 697688"/>
                <a:gd name="connsiteY27" fmla="*/ 200025 h 258366"/>
                <a:gd name="connsiteX28" fmla="*/ 607201 w 697688"/>
                <a:gd name="connsiteY28" fmla="*/ 190500 h 258366"/>
                <a:gd name="connsiteX29" fmla="*/ 616727 w 697688"/>
                <a:gd name="connsiteY29" fmla="*/ 180975 h 258366"/>
                <a:gd name="connsiteX30" fmla="*/ 616727 w 697688"/>
                <a:gd name="connsiteY30" fmla="*/ 161925 h 258366"/>
                <a:gd name="connsiteX31" fmla="*/ 626251 w 697688"/>
                <a:gd name="connsiteY31" fmla="*/ 142875 h 258366"/>
                <a:gd name="connsiteX32" fmla="*/ 626251 w 697688"/>
                <a:gd name="connsiteY32" fmla="*/ 133350 h 258366"/>
                <a:gd name="connsiteX33" fmla="*/ 645301 w 697688"/>
                <a:gd name="connsiteY33" fmla="*/ 123825 h 258366"/>
                <a:gd name="connsiteX34" fmla="*/ 645301 w 697688"/>
                <a:gd name="connsiteY34" fmla="*/ 76200 h 258366"/>
                <a:gd name="connsiteX35" fmla="*/ 654827 w 697688"/>
                <a:gd name="connsiteY35" fmla="*/ 66675 h 258366"/>
                <a:gd name="connsiteX36" fmla="*/ 654827 w 697688"/>
                <a:gd name="connsiteY36" fmla="*/ 47625 h 258366"/>
                <a:gd name="connsiteX37" fmla="*/ 664351 w 697688"/>
                <a:gd name="connsiteY37" fmla="*/ 28575 h 258366"/>
                <a:gd name="connsiteX38" fmla="*/ 673877 w 697688"/>
                <a:gd name="connsiteY38" fmla="*/ 19050 h 258366"/>
                <a:gd name="connsiteX39" fmla="*/ 683401 w 697688"/>
                <a:gd name="connsiteY39" fmla="*/ 9525 h 258366"/>
                <a:gd name="connsiteX40" fmla="*/ 692927 w 697688"/>
                <a:gd name="connsiteY40" fmla="*/ 0 h 258366"/>
                <a:gd name="connsiteX41" fmla="*/ 702451 w 697688"/>
                <a:gd name="connsiteY41" fmla="*/ 0 h 25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97688" h="258366">
                  <a:moveTo>
                    <a:pt x="-2399" y="104775"/>
                  </a:moveTo>
                  <a:cubicBezTo>
                    <a:pt x="777" y="102870"/>
                    <a:pt x="39511" y="78105"/>
                    <a:pt x="45227" y="76200"/>
                  </a:cubicBezTo>
                  <a:cubicBezTo>
                    <a:pt x="50941" y="74295"/>
                    <a:pt x="78881" y="77470"/>
                    <a:pt x="83327" y="76200"/>
                  </a:cubicBezTo>
                  <a:cubicBezTo>
                    <a:pt x="87771" y="74930"/>
                    <a:pt x="106821" y="58420"/>
                    <a:pt x="111901" y="57150"/>
                  </a:cubicBezTo>
                  <a:cubicBezTo>
                    <a:pt x="116981" y="55880"/>
                    <a:pt x="154446" y="56515"/>
                    <a:pt x="159527" y="57150"/>
                  </a:cubicBezTo>
                  <a:cubicBezTo>
                    <a:pt x="164606" y="57785"/>
                    <a:pt x="185561" y="65405"/>
                    <a:pt x="188101" y="66675"/>
                  </a:cubicBezTo>
                  <a:cubicBezTo>
                    <a:pt x="190641" y="67945"/>
                    <a:pt x="196991" y="73659"/>
                    <a:pt x="197627" y="76200"/>
                  </a:cubicBezTo>
                  <a:cubicBezTo>
                    <a:pt x="198261" y="78740"/>
                    <a:pt x="196991" y="100964"/>
                    <a:pt x="197627" y="104775"/>
                  </a:cubicBezTo>
                  <a:cubicBezTo>
                    <a:pt x="198261" y="108585"/>
                    <a:pt x="205879" y="130810"/>
                    <a:pt x="207151" y="133350"/>
                  </a:cubicBezTo>
                  <a:cubicBezTo>
                    <a:pt x="208420" y="135890"/>
                    <a:pt x="215406" y="141605"/>
                    <a:pt x="216677" y="142875"/>
                  </a:cubicBezTo>
                  <a:cubicBezTo>
                    <a:pt x="217947" y="144145"/>
                    <a:pt x="224931" y="150495"/>
                    <a:pt x="226201" y="152400"/>
                  </a:cubicBezTo>
                  <a:cubicBezTo>
                    <a:pt x="227471" y="154305"/>
                    <a:pt x="235091" y="168275"/>
                    <a:pt x="235727" y="171450"/>
                  </a:cubicBezTo>
                  <a:cubicBezTo>
                    <a:pt x="236361" y="174625"/>
                    <a:pt x="235091" y="197485"/>
                    <a:pt x="235727" y="200025"/>
                  </a:cubicBezTo>
                  <a:cubicBezTo>
                    <a:pt x="236361" y="202565"/>
                    <a:pt x="243979" y="208280"/>
                    <a:pt x="245251" y="209550"/>
                  </a:cubicBezTo>
                  <a:cubicBezTo>
                    <a:pt x="246520" y="210820"/>
                    <a:pt x="250966" y="218440"/>
                    <a:pt x="254777" y="219075"/>
                  </a:cubicBezTo>
                  <a:cubicBezTo>
                    <a:pt x="258587" y="219710"/>
                    <a:pt x="298591" y="218440"/>
                    <a:pt x="302401" y="219075"/>
                  </a:cubicBezTo>
                  <a:cubicBezTo>
                    <a:pt x="306211" y="219710"/>
                    <a:pt x="310021" y="227965"/>
                    <a:pt x="311927" y="228600"/>
                  </a:cubicBezTo>
                  <a:cubicBezTo>
                    <a:pt x="313831" y="229235"/>
                    <a:pt x="329071" y="227965"/>
                    <a:pt x="330977" y="228600"/>
                  </a:cubicBezTo>
                  <a:cubicBezTo>
                    <a:pt x="332882" y="229235"/>
                    <a:pt x="338596" y="236854"/>
                    <a:pt x="340501" y="238125"/>
                  </a:cubicBezTo>
                  <a:cubicBezTo>
                    <a:pt x="342405" y="239395"/>
                    <a:pt x="357009" y="247015"/>
                    <a:pt x="359551" y="247650"/>
                  </a:cubicBezTo>
                  <a:cubicBezTo>
                    <a:pt x="362090" y="248285"/>
                    <a:pt x="376061" y="247015"/>
                    <a:pt x="378601" y="247650"/>
                  </a:cubicBezTo>
                  <a:cubicBezTo>
                    <a:pt x="381141" y="248285"/>
                    <a:pt x="384950" y="256540"/>
                    <a:pt x="397651" y="257175"/>
                  </a:cubicBezTo>
                  <a:cubicBezTo>
                    <a:pt x="410349" y="257810"/>
                    <a:pt x="557035" y="257810"/>
                    <a:pt x="569101" y="257175"/>
                  </a:cubicBezTo>
                  <a:cubicBezTo>
                    <a:pt x="581167" y="256540"/>
                    <a:pt x="577355" y="249555"/>
                    <a:pt x="578627" y="247650"/>
                  </a:cubicBezTo>
                  <a:cubicBezTo>
                    <a:pt x="579896" y="245744"/>
                    <a:pt x="586880" y="230505"/>
                    <a:pt x="588151" y="228600"/>
                  </a:cubicBezTo>
                  <a:cubicBezTo>
                    <a:pt x="589419" y="226694"/>
                    <a:pt x="597041" y="220345"/>
                    <a:pt x="597677" y="219075"/>
                  </a:cubicBezTo>
                  <a:cubicBezTo>
                    <a:pt x="598311" y="217805"/>
                    <a:pt x="597041" y="210820"/>
                    <a:pt x="597677" y="209550"/>
                  </a:cubicBezTo>
                  <a:cubicBezTo>
                    <a:pt x="598312" y="208280"/>
                    <a:pt x="606566" y="201295"/>
                    <a:pt x="607201" y="200025"/>
                  </a:cubicBezTo>
                  <a:cubicBezTo>
                    <a:pt x="607837" y="198755"/>
                    <a:pt x="606565" y="191770"/>
                    <a:pt x="607201" y="190500"/>
                  </a:cubicBezTo>
                  <a:cubicBezTo>
                    <a:pt x="607837" y="189230"/>
                    <a:pt x="616091" y="182880"/>
                    <a:pt x="616727" y="180975"/>
                  </a:cubicBezTo>
                  <a:cubicBezTo>
                    <a:pt x="617361" y="179070"/>
                    <a:pt x="616091" y="164465"/>
                    <a:pt x="616727" y="161925"/>
                  </a:cubicBezTo>
                  <a:cubicBezTo>
                    <a:pt x="617361" y="159385"/>
                    <a:pt x="625615" y="144780"/>
                    <a:pt x="626251" y="142875"/>
                  </a:cubicBezTo>
                  <a:cubicBezTo>
                    <a:pt x="626885" y="140970"/>
                    <a:pt x="624979" y="134620"/>
                    <a:pt x="626251" y="133350"/>
                  </a:cubicBezTo>
                  <a:cubicBezTo>
                    <a:pt x="627520" y="132080"/>
                    <a:pt x="644031" y="127635"/>
                    <a:pt x="645301" y="123825"/>
                  </a:cubicBezTo>
                  <a:cubicBezTo>
                    <a:pt x="646571" y="120014"/>
                    <a:pt x="644666" y="80010"/>
                    <a:pt x="645301" y="76200"/>
                  </a:cubicBezTo>
                  <a:cubicBezTo>
                    <a:pt x="645937" y="72390"/>
                    <a:pt x="654191" y="68580"/>
                    <a:pt x="654827" y="66675"/>
                  </a:cubicBezTo>
                  <a:cubicBezTo>
                    <a:pt x="655461" y="64770"/>
                    <a:pt x="654191" y="50165"/>
                    <a:pt x="654827" y="47625"/>
                  </a:cubicBezTo>
                  <a:cubicBezTo>
                    <a:pt x="655461" y="45085"/>
                    <a:pt x="663080" y="30480"/>
                    <a:pt x="664351" y="28575"/>
                  </a:cubicBezTo>
                  <a:cubicBezTo>
                    <a:pt x="665619" y="26670"/>
                    <a:pt x="672606" y="20320"/>
                    <a:pt x="673877" y="19050"/>
                  </a:cubicBezTo>
                  <a:cubicBezTo>
                    <a:pt x="675147" y="17780"/>
                    <a:pt x="682131" y="10795"/>
                    <a:pt x="683401" y="9525"/>
                  </a:cubicBezTo>
                  <a:cubicBezTo>
                    <a:pt x="684671" y="8255"/>
                    <a:pt x="691656" y="635"/>
                    <a:pt x="692927" y="0"/>
                  </a:cubicBezTo>
                  <a:cubicBezTo>
                    <a:pt x="694196" y="-635"/>
                    <a:pt x="701815" y="0"/>
                    <a:pt x="702451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/>
            </a:p>
          </p:txBody>
        </p:sp>
        <p:sp>
          <p:nvSpPr>
            <p:cNvPr id="57" name="자유형 56"/>
            <p:cNvSpPr/>
            <p:nvPr/>
          </p:nvSpPr>
          <p:spPr>
            <a:xfrm>
              <a:off x="8976360" y="761999"/>
              <a:ext cx="690497" cy="557995"/>
            </a:xfrm>
            <a:custGeom>
              <a:avLst/>
              <a:gdLst>
                <a:gd name="connsiteX0" fmla="*/ -64 w 690497"/>
                <a:gd name="connsiteY0" fmla="*/ 561975 h 557995"/>
                <a:gd name="connsiteX1" fmla="*/ 9460 w 690497"/>
                <a:gd name="connsiteY1" fmla="*/ 495300 h 557995"/>
                <a:gd name="connsiteX2" fmla="*/ 18986 w 690497"/>
                <a:gd name="connsiteY2" fmla="*/ 476250 h 557995"/>
                <a:gd name="connsiteX3" fmla="*/ 28510 w 690497"/>
                <a:gd name="connsiteY3" fmla="*/ 466725 h 557995"/>
                <a:gd name="connsiteX4" fmla="*/ 38036 w 690497"/>
                <a:gd name="connsiteY4" fmla="*/ 438150 h 557995"/>
                <a:gd name="connsiteX5" fmla="*/ 47560 w 690497"/>
                <a:gd name="connsiteY5" fmla="*/ 409575 h 557995"/>
                <a:gd name="connsiteX6" fmla="*/ 57086 w 690497"/>
                <a:gd name="connsiteY6" fmla="*/ 400050 h 557995"/>
                <a:gd name="connsiteX7" fmla="*/ 76136 w 690497"/>
                <a:gd name="connsiteY7" fmla="*/ 400050 h 557995"/>
                <a:gd name="connsiteX8" fmla="*/ 95186 w 690497"/>
                <a:gd name="connsiteY8" fmla="*/ 390525 h 557995"/>
                <a:gd name="connsiteX9" fmla="*/ 104710 w 690497"/>
                <a:gd name="connsiteY9" fmla="*/ 390525 h 557995"/>
                <a:gd name="connsiteX10" fmla="*/ 114236 w 690497"/>
                <a:gd name="connsiteY10" fmla="*/ 381000 h 557995"/>
                <a:gd name="connsiteX11" fmla="*/ 123760 w 690497"/>
                <a:gd name="connsiteY11" fmla="*/ 371475 h 557995"/>
                <a:gd name="connsiteX12" fmla="*/ 133286 w 690497"/>
                <a:gd name="connsiteY12" fmla="*/ 361950 h 557995"/>
                <a:gd name="connsiteX13" fmla="*/ 142810 w 690497"/>
                <a:gd name="connsiteY13" fmla="*/ 352425 h 557995"/>
                <a:gd name="connsiteX14" fmla="*/ 247586 w 690497"/>
                <a:gd name="connsiteY14" fmla="*/ 352425 h 557995"/>
                <a:gd name="connsiteX15" fmla="*/ 266636 w 690497"/>
                <a:gd name="connsiteY15" fmla="*/ 361950 h 557995"/>
                <a:gd name="connsiteX16" fmla="*/ 333310 w 690497"/>
                <a:gd name="connsiteY16" fmla="*/ 361950 h 557995"/>
                <a:gd name="connsiteX17" fmla="*/ 342836 w 690497"/>
                <a:gd name="connsiteY17" fmla="*/ 371475 h 557995"/>
                <a:gd name="connsiteX18" fmla="*/ 457136 w 690497"/>
                <a:gd name="connsiteY18" fmla="*/ 352425 h 557995"/>
                <a:gd name="connsiteX19" fmla="*/ 466660 w 690497"/>
                <a:gd name="connsiteY19" fmla="*/ 352425 h 557995"/>
                <a:gd name="connsiteX20" fmla="*/ 485710 w 690497"/>
                <a:gd name="connsiteY20" fmla="*/ 333375 h 557995"/>
                <a:gd name="connsiteX21" fmla="*/ 495236 w 690497"/>
                <a:gd name="connsiteY21" fmla="*/ 323850 h 557995"/>
                <a:gd name="connsiteX22" fmla="*/ 514286 w 690497"/>
                <a:gd name="connsiteY22" fmla="*/ 304800 h 557995"/>
                <a:gd name="connsiteX23" fmla="*/ 514286 w 690497"/>
                <a:gd name="connsiteY23" fmla="*/ 276225 h 557995"/>
                <a:gd name="connsiteX24" fmla="*/ 533336 w 690497"/>
                <a:gd name="connsiteY24" fmla="*/ 247650 h 557995"/>
                <a:gd name="connsiteX25" fmla="*/ 542860 w 690497"/>
                <a:gd name="connsiteY25" fmla="*/ 238125 h 557995"/>
                <a:gd name="connsiteX26" fmla="*/ 561910 w 690497"/>
                <a:gd name="connsiteY26" fmla="*/ 190500 h 557995"/>
                <a:gd name="connsiteX27" fmla="*/ 561910 w 690497"/>
                <a:gd name="connsiteY27" fmla="*/ 123825 h 557995"/>
                <a:gd name="connsiteX28" fmla="*/ 571436 w 690497"/>
                <a:gd name="connsiteY28" fmla="*/ 114300 h 557995"/>
                <a:gd name="connsiteX29" fmla="*/ 571436 w 690497"/>
                <a:gd name="connsiteY29" fmla="*/ 57150 h 557995"/>
                <a:gd name="connsiteX30" fmla="*/ 590486 w 690497"/>
                <a:gd name="connsiteY30" fmla="*/ 38100 h 557995"/>
                <a:gd name="connsiteX31" fmla="*/ 600010 w 690497"/>
                <a:gd name="connsiteY31" fmla="*/ 28575 h 557995"/>
                <a:gd name="connsiteX32" fmla="*/ 600010 w 690497"/>
                <a:gd name="connsiteY32" fmla="*/ 19050 h 557995"/>
                <a:gd name="connsiteX33" fmla="*/ 619060 w 690497"/>
                <a:gd name="connsiteY33" fmla="*/ 9525 h 557995"/>
                <a:gd name="connsiteX34" fmla="*/ 628586 w 690497"/>
                <a:gd name="connsiteY34" fmla="*/ 0 h 557995"/>
                <a:gd name="connsiteX35" fmla="*/ 695260 w 690497"/>
                <a:gd name="connsiteY35" fmla="*/ 0 h 55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90497" h="557995">
                  <a:moveTo>
                    <a:pt x="-64" y="561975"/>
                  </a:moveTo>
                  <a:cubicBezTo>
                    <a:pt x="570" y="557529"/>
                    <a:pt x="8189" y="501014"/>
                    <a:pt x="9460" y="495300"/>
                  </a:cubicBezTo>
                  <a:cubicBezTo>
                    <a:pt x="10728" y="489584"/>
                    <a:pt x="17715" y="478154"/>
                    <a:pt x="18986" y="476250"/>
                  </a:cubicBezTo>
                  <a:cubicBezTo>
                    <a:pt x="20256" y="474344"/>
                    <a:pt x="27240" y="469264"/>
                    <a:pt x="28510" y="466725"/>
                  </a:cubicBezTo>
                  <a:cubicBezTo>
                    <a:pt x="29780" y="464184"/>
                    <a:pt x="36765" y="441959"/>
                    <a:pt x="38036" y="438150"/>
                  </a:cubicBezTo>
                  <a:cubicBezTo>
                    <a:pt x="39305" y="434339"/>
                    <a:pt x="46289" y="412114"/>
                    <a:pt x="47560" y="409575"/>
                  </a:cubicBezTo>
                  <a:cubicBezTo>
                    <a:pt x="48828" y="407035"/>
                    <a:pt x="55180" y="400684"/>
                    <a:pt x="57086" y="400050"/>
                  </a:cubicBezTo>
                  <a:cubicBezTo>
                    <a:pt x="58991" y="399414"/>
                    <a:pt x="73595" y="400685"/>
                    <a:pt x="76136" y="400050"/>
                  </a:cubicBezTo>
                  <a:cubicBezTo>
                    <a:pt x="78676" y="399414"/>
                    <a:pt x="93280" y="391160"/>
                    <a:pt x="95186" y="390525"/>
                  </a:cubicBezTo>
                  <a:cubicBezTo>
                    <a:pt x="97091" y="389889"/>
                    <a:pt x="103440" y="391160"/>
                    <a:pt x="104710" y="390525"/>
                  </a:cubicBezTo>
                  <a:cubicBezTo>
                    <a:pt x="105980" y="389889"/>
                    <a:pt x="112965" y="382270"/>
                    <a:pt x="114236" y="381000"/>
                  </a:cubicBezTo>
                  <a:cubicBezTo>
                    <a:pt x="115505" y="379729"/>
                    <a:pt x="122489" y="372744"/>
                    <a:pt x="123760" y="371475"/>
                  </a:cubicBezTo>
                  <a:cubicBezTo>
                    <a:pt x="125029" y="370204"/>
                    <a:pt x="132015" y="363219"/>
                    <a:pt x="133286" y="361950"/>
                  </a:cubicBezTo>
                  <a:cubicBezTo>
                    <a:pt x="134556" y="360679"/>
                    <a:pt x="135190" y="353059"/>
                    <a:pt x="142810" y="352425"/>
                  </a:cubicBezTo>
                  <a:cubicBezTo>
                    <a:pt x="150430" y="351789"/>
                    <a:pt x="239331" y="351789"/>
                    <a:pt x="247586" y="352425"/>
                  </a:cubicBezTo>
                  <a:cubicBezTo>
                    <a:pt x="255840" y="353059"/>
                    <a:pt x="260920" y="361314"/>
                    <a:pt x="266636" y="361950"/>
                  </a:cubicBezTo>
                  <a:cubicBezTo>
                    <a:pt x="272350" y="362584"/>
                    <a:pt x="328230" y="361314"/>
                    <a:pt x="333310" y="361950"/>
                  </a:cubicBezTo>
                  <a:cubicBezTo>
                    <a:pt x="338390" y="362584"/>
                    <a:pt x="334580" y="372109"/>
                    <a:pt x="342836" y="371475"/>
                  </a:cubicBezTo>
                  <a:cubicBezTo>
                    <a:pt x="351090" y="370839"/>
                    <a:pt x="448880" y="353694"/>
                    <a:pt x="457136" y="352425"/>
                  </a:cubicBezTo>
                  <a:cubicBezTo>
                    <a:pt x="465390" y="351154"/>
                    <a:pt x="464754" y="353694"/>
                    <a:pt x="466660" y="352425"/>
                  </a:cubicBezTo>
                  <a:cubicBezTo>
                    <a:pt x="468564" y="351154"/>
                    <a:pt x="483805" y="335279"/>
                    <a:pt x="485710" y="333375"/>
                  </a:cubicBezTo>
                  <a:cubicBezTo>
                    <a:pt x="487615" y="331469"/>
                    <a:pt x="493330" y="325755"/>
                    <a:pt x="495236" y="323850"/>
                  </a:cubicBezTo>
                  <a:cubicBezTo>
                    <a:pt x="497140" y="321944"/>
                    <a:pt x="513016" y="307974"/>
                    <a:pt x="514286" y="304800"/>
                  </a:cubicBezTo>
                  <a:cubicBezTo>
                    <a:pt x="515555" y="301624"/>
                    <a:pt x="513015" y="280034"/>
                    <a:pt x="514286" y="276225"/>
                  </a:cubicBezTo>
                  <a:cubicBezTo>
                    <a:pt x="515556" y="272415"/>
                    <a:pt x="531429" y="250190"/>
                    <a:pt x="533336" y="247650"/>
                  </a:cubicBezTo>
                  <a:cubicBezTo>
                    <a:pt x="535240" y="245110"/>
                    <a:pt x="540954" y="241935"/>
                    <a:pt x="542860" y="238125"/>
                  </a:cubicBezTo>
                  <a:cubicBezTo>
                    <a:pt x="544764" y="234315"/>
                    <a:pt x="560640" y="198120"/>
                    <a:pt x="561910" y="190500"/>
                  </a:cubicBezTo>
                  <a:cubicBezTo>
                    <a:pt x="563180" y="182880"/>
                    <a:pt x="561274" y="128905"/>
                    <a:pt x="561910" y="123825"/>
                  </a:cubicBezTo>
                  <a:cubicBezTo>
                    <a:pt x="562546" y="118745"/>
                    <a:pt x="570800" y="118745"/>
                    <a:pt x="571436" y="114300"/>
                  </a:cubicBezTo>
                  <a:cubicBezTo>
                    <a:pt x="572070" y="109855"/>
                    <a:pt x="570165" y="62230"/>
                    <a:pt x="571436" y="57150"/>
                  </a:cubicBezTo>
                  <a:cubicBezTo>
                    <a:pt x="572705" y="52070"/>
                    <a:pt x="588581" y="40005"/>
                    <a:pt x="590486" y="38100"/>
                  </a:cubicBezTo>
                  <a:cubicBezTo>
                    <a:pt x="592391" y="36195"/>
                    <a:pt x="599374" y="29845"/>
                    <a:pt x="600010" y="28575"/>
                  </a:cubicBezTo>
                  <a:cubicBezTo>
                    <a:pt x="600646" y="27304"/>
                    <a:pt x="598740" y="20320"/>
                    <a:pt x="600010" y="19050"/>
                  </a:cubicBezTo>
                  <a:cubicBezTo>
                    <a:pt x="601280" y="17780"/>
                    <a:pt x="617154" y="10795"/>
                    <a:pt x="619060" y="9525"/>
                  </a:cubicBezTo>
                  <a:cubicBezTo>
                    <a:pt x="620964" y="8255"/>
                    <a:pt x="623505" y="635"/>
                    <a:pt x="628586" y="0"/>
                  </a:cubicBezTo>
                  <a:cubicBezTo>
                    <a:pt x="633666" y="-635"/>
                    <a:pt x="690814" y="0"/>
                    <a:pt x="695260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/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8904351" y="4748735"/>
            <a:ext cx="701434" cy="696516"/>
            <a:chOff x="8965424" y="761999"/>
            <a:chExt cx="701434" cy="696516"/>
          </a:xfrm>
        </p:grpSpPr>
        <p:sp>
          <p:nvSpPr>
            <p:cNvPr id="59" name="자유형 58"/>
            <p:cNvSpPr/>
            <p:nvPr/>
          </p:nvSpPr>
          <p:spPr>
            <a:xfrm>
              <a:off x="8965424" y="1200149"/>
              <a:ext cx="697688" cy="258366"/>
            </a:xfrm>
            <a:custGeom>
              <a:avLst/>
              <a:gdLst>
                <a:gd name="connsiteX0" fmla="*/ -2399 w 697688"/>
                <a:gd name="connsiteY0" fmla="*/ 104775 h 258366"/>
                <a:gd name="connsiteX1" fmla="*/ 45227 w 697688"/>
                <a:gd name="connsiteY1" fmla="*/ 76200 h 258366"/>
                <a:gd name="connsiteX2" fmla="*/ 83327 w 697688"/>
                <a:gd name="connsiteY2" fmla="*/ 76200 h 258366"/>
                <a:gd name="connsiteX3" fmla="*/ 111901 w 697688"/>
                <a:gd name="connsiteY3" fmla="*/ 57150 h 258366"/>
                <a:gd name="connsiteX4" fmla="*/ 159527 w 697688"/>
                <a:gd name="connsiteY4" fmla="*/ 57150 h 258366"/>
                <a:gd name="connsiteX5" fmla="*/ 188101 w 697688"/>
                <a:gd name="connsiteY5" fmla="*/ 66675 h 258366"/>
                <a:gd name="connsiteX6" fmla="*/ 197627 w 697688"/>
                <a:gd name="connsiteY6" fmla="*/ 76200 h 258366"/>
                <a:gd name="connsiteX7" fmla="*/ 197627 w 697688"/>
                <a:gd name="connsiteY7" fmla="*/ 104775 h 258366"/>
                <a:gd name="connsiteX8" fmla="*/ 207151 w 697688"/>
                <a:gd name="connsiteY8" fmla="*/ 133350 h 258366"/>
                <a:gd name="connsiteX9" fmla="*/ 216677 w 697688"/>
                <a:gd name="connsiteY9" fmla="*/ 142875 h 258366"/>
                <a:gd name="connsiteX10" fmla="*/ 226201 w 697688"/>
                <a:gd name="connsiteY10" fmla="*/ 152400 h 258366"/>
                <a:gd name="connsiteX11" fmla="*/ 235727 w 697688"/>
                <a:gd name="connsiteY11" fmla="*/ 171450 h 258366"/>
                <a:gd name="connsiteX12" fmla="*/ 235727 w 697688"/>
                <a:gd name="connsiteY12" fmla="*/ 200025 h 258366"/>
                <a:gd name="connsiteX13" fmla="*/ 245251 w 697688"/>
                <a:gd name="connsiteY13" fmla="*/ 209550 h 258366"/>
                <a:gd name="connsiteX14" fmla="*/ 254777 w 697688"/>
                <a:gd name="connsiteY14" fmla="*/ 219075 h 258366"/>
                <a:gd name="connsiteX15" fmla="*/ 302401 w 697688"/>
                <a:gd name="connsiteY15" fmla="*/ 219075 h 258366"/>
                <a:gd name="connsiteX16" fmla="*/ 311927 w 697688"/>
                <a:gd name="connsiteY16" fmla="*/ 228600 h 258366"/>
                <a:gd name="connsiteX17" fmla="*/ 330977 w 697688"/>
                <a:gd name="connsiteY17" fmla="*/ 228600 h 258366"/>
                <a:gd name="connsiteX18" fmla="*/ 340501 w 697688"/>
                <a:gd name="connsiteY18" fmla="*/ 238125 h 258366"/>
                <a:gd name="connsiteX19" fmla="*/ 359551 w 697688"/>
                <a:gd name="connsiteY19" fmla="*/ 247650 h 258366"/>
                <a:gd name="connsiteX20" fmla="*/ 378601 w 697688"/>
                <a:gd name="connsiteY20" fmla="*/ 247650 h 258366"/>
                <a:gd name="connsiteX21" fmla="*/ 397651 w 697688"/>
                <a:gd name="connsiteY21" fmla="*/ 257175 h 258366"/>
                <a:gd name="connsiteX22" fmla="*/ 569101 w 697688"/>
                <a:gd name="connsiteY22" fmla="*/ 257175 h 258366"/>
                <a:gd name="connsiteX23" fmla="*/ 578627 w 697688"/>
                <a:gd name="connsiteY23" fmla="*/ 247650 h 258366"/>
                <a:gd name="connsiteX24" fmla="*/ 588151 w 697688"/>
                <a:gd name="connsiteY24" fmla="*/ 228600 h 258366"/>
                <a:gd name="connsiteX25" fmla="*/ 597677 w 697688"/>
                <a:gd name="connsiteY25" fmla="*/ 219075 h 258366"/>
                <a:gd name="connsiteX26" fmla="*/ 597677 w 697688"/>
                <a:gd name="connsiteY26" fmla="*/ 209550 h 258366"/>
                <a:gd name="connsiteX27" fmla="*/ 607201 w 697688"/>
                <a:gd name="connsiteY27" fmla="*/ 200025 h 258366"/>
                <a:gd name="connsiteX28" fmla="*/ 607201 w 697688"/>
                <a:gd name="connsiteY28" fmla="*/ 190500 h 258366"/>
                <a:gd name="connsiteX29" fmla="*/ 616727 w 697688"/>
                <a:gd name="connsiteY29" fmla="*/ 180975 h 258366"/>
                <a:gd name="connsiteX30" fmla="*/ 616727 w 697688"/>
                <a:gd name="connsiteY30" fmla="*/ 161925 h 258366"/>
                <a:gd name="connsiteX31" fmla="*/ 626251 w 697688"/>
                <a:gd name="connsiteY31" fmla="*/ 142875 h 258366"/>
                <a:gd name="connsiteX32" fmla="*/ 626251 w 697688"/>
                <a:gd name="connsiteY32" fmla="*/ 133350 h 258366"/>
                <a:gd name="connsiteX33" fmla="*/ 645301 w 697688"/>
                <a:gd name="connsiteY33" fmla="*/ 123825 h 258366"/>
                <a:gd name="connsiteX34" fmla="*/ 645301 w 697688"/>
                <a:gd name="connsiteY34" fmla="*/ 76200 h 258366"/>
                <a:gd name="connsiteX35" fmla="*/ 654827 w 697688"/>
                <a:gd name="connsiteY35" fmla="*/ 66675 h 258366"/>
                <a:gd name="connsiteX36" fmla="*/ 654827 w 697688"/>
                <a:gd name="connsiteY36" fmla="*/ 47625 h 258366"/>
                <a:gd name="connsiteX37" fmla="*/ 664351 w 697688"/>
                <a:gd name="connsiteY37" fmla="*/ 28575 h 258366"/>
                <a:gd name="connsiteX38" fmla="*/ 673877 w 697688"/>
                <a:gd name="connsiteY38" fmla="*/ 19050 h 258366"/>
                <a:gd name="connsiteX39" fmla="*/ 683401 w 697688"/>
                <a:gd name="connsiteY39" fmla="*/ 9525 h 258366"/>
                <a:gd name="connsiteX40" fmla="*/ 692927 w 697688"/>
                <a:gd name="connsiteY40" fmla="*/ 0 h 258366"/>
                <a:gd name="connsiteX41" fmla="*/ 702451 w 697688"/>
                <a:gd name="connsiteY41" fmla="*/ 0 h 25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97688" h="258366">
                  <a:moveTo>
                    <a:pt x="-2399" y="104775"/>
                  </a:moveTo>
                  <a:cubicBezTo>
                    <a:pt x="777" y="102870"/>
                    <a:pt x="39511" y="78105"/>
                    <a:pt x="45227" y="76200"/>
                  </a:cubicBezTo>
                  <a:cubicBezTo>
                    <a:pt x="50941" y="74295"/>
                    <a:pt x="78881" y="77470"/>
                    <a:pt x="83327" y="76200"/>
                  </a:cubicBezTo>
                  <a:cubicBezTo>
                    <a:pt x="87771" y="74930"/>
                    <a:pt x="106821" y="58420"/>
                    <a:pt x="111901" y="57150"/>
                  </a:cubicBezTo>
                  <a:cubicBezTo>
                    <a:pt x="116981" y="55880"/>
                    <a:pt x="154446" y="56515"/>
                    <a:pt x="159527" y="57150"/>
                  </a:cubicBezTo>
                  <a:cubicBezTo>
                    <a:pt x="164606" y="57785"/>
                    <a:pt x="185561" y="65405"/>
                    <a:pt x="188101" y="66675"/>
                  </a:cubicBezTo>
                  <a:cubicBezTo>
                    <a:pt x="190641" y="67945"/>
                    <a:pt x="196991" y="73659"/>
                    <a:pt x="197627" y="76200"/>
                  </a:cubicBezTo>
                  <a:cubicBezTo>
                    <a:pt x="198261" y="78740"/>
                    <a:pt x="196991" y="100964"/>
                    <a:pt x="197627" y="104775"/>
                  </a:cubicBezTo>
                  <a:cubicBezTo>
                    <a:pt x="198261" y="108585"/>
                    <a:pt x="205879" y="130810"/>
                    <a:pt x="207151" y="133350"/>
                  </a:cubicBezTo>
                  <a:cubicBezTo>
                    <a:pt x="208420" y="135890"/>
                    <a:pt x="215406" y="141605"/>
                    <a:pt x="216677" y="142875"/>
                  </a:cubicBezTo>
                  <a:cubicBezTo>
                    <a:pt x="217947" y="144145"/>
                    <a:pt x="224931" y="150495"/>
                    <a:pt x="226201" y="152400"/>
                  </a:cubicBezTo>
                  <a:cubicBezTo>
                    <a:pt x="227471" y="154305"/>
                    <a:pt x="235091" y="168275"/>
                    <a:pt x="235727" y="171450"/>
                  </a:cubicBezTo>
                  <a:cubicBezTo>
                    <a:pt x="236361" y="174625"/>
                    <a:pt x="235091" y="197485"/>
                    <a:pt x="235727" y="200025"/>
                  </a:cubicBezTo>
                  <a:cubicBezTo>
                    <a:pt x="236361" y="202565"/>
                    <a:pt x="243979" y="208280"/>
                    <a:pt x="245251" y="209550"/>
                  </a:cubicBezTo>
                  <a:cubicBezTo>
                    <a:pt x="246520" y="210820"/>
                    <a:pt x="250966" y="218440"/>
                    <a:pt x="254777" y="219075"/>
                  </a:cubicBezTo>
                  <a:cubicBezTo>
                    <a:pt x="258587" y="219710"/>
                    <a:pt x="298591" y="218440"/>
                    <a:pt x="302401" y="219075"/>
                  </a:cubicBezTo>
                  <a:cubicBezTo>
                    <a:pt x="306211" y="219710"/>
                    <a:pt x="310021" y="227965"/>
                    <a:pt x="311927" y="228600"/>
                  </a:cubicBezTo>
                  <a:cubicBezTo>
                    <a:pt x="313831" y="229235"/>
                    <a:pt x="329071" y="227965"/>
                    <a:pt x="330977" y="228600"/>
                  </a:cubicBezTo>
                  <a:cubicBezTo>
                    <a:pt x="332882" y="229235"/>
                    <a:pt x="338596" y="236854"/>
                    <a:pt x="340501" y="238125"/>
                  </a:cubicBezTo>
                  <a:cubicBezTo>
                    <a:pt x="342405" y="239395"/>
                    <a:pt x="357009" y="247015"/>
                    <a:pt x="359551" y="247650"/>
                  </a:cubicBezTo>
                  <a:cubicBezTo>
                    <a:pt x="362090" y="248285"/>
                    <a:pt x="376061" y="247015"/>
                    <a:pt x="378601" y="247650"/>
                  </a:cubicBezTo>
                  <a:cubicBezTo>
                    <a:pt x="381141" y="248285"/>
                    <a:pt x="384950" y="256540"/>
                    <a:pt x="397651" y="257175"/>
                  </a:cubicBezTo>
                  <a:cubicBezTo>
                    <a:pt x="410349" y="257810"/>
                    <a:pt x="557035" y="257810"/>
                    <a:pt x="569101" y="257175"/>
                  </a:cubicBezTo>
                  <a:cubicBezTo>
                    <a:pt x="581167" y="256540"/>
                    <a:pt x="577355" y="249555"/>
                    <a:pt x="578627" y="247650"/>
                  </a:cubicBezTo>
                  <a:cubicBezTo>
                    <a:pt x="579896" y="245744"/>
                    <a:pt x="586880" y="230505"/>
                    <a:pt x="588151" y="228600"/>
                  </a:cubicBezTo>
                  <a:cubicBezTo>
                    <a:pt x="589419" y="226694"/>
                    <a:pt x="597041" y="220345"/>
                    <a:pt x="597677" y="219075"/>
                  </a:cubicBezTo>
                  <a:cubicBezTo>
                    <a:pt x="598311" y="217805"/>
                    <a:pt x="597041" y="210820"/>
                    <a:pt x="597677" y="209550"/>
                  </a:cubicBezTo>
                  <a:cubicBezTo>
                    <a:pt x="598312" y="208280"/>
                    <a:pt x="606566" y="201295"/>
                    <a:pt x="607201" y="200025"/>
                  </a:cubicBezTo>
                  <a:cubicBezTo>
                    <a:pt x="607837" y="198755"/>
                    <a:pt x="606565" y="191770"/>
                    <a:pt x="607201" y="190500"/>
                  </a:cubicBezTo>
                  <a:cubicBezTo>
                    <a:pt x="607837" y="189230"/>
                    <a:pt x="616091" y="182880"/>
                    <a:pt x="616727" y="180975"/>
                  </a:cubicBezTo>
                  <a:cubicBezTo>
                    <a:pt x="617361" y="179070"/>
                    <a:pt x="616091" y="164465"/>
                    <a:pt x="616727" y="161925"/>
                  </a:cubicBezTo>
                  <a:cubicBezTo>
                    <a:pt x="617361" y="159385"/>
                    <a:pt x="625615" y="144780"/>
                    <a:pt x="626251" y="142875"/>
                  </a:cubicBezTo>
                  <a:cubicBezTo>
                    <a:pt x="626885" y="140970"/>
                    <a:pt x="624979" y="134620"/>
                    <a:pt x="626251" y="133350"/>
                  </a:cubicBezTo>
                  <a:cubicBezTo>
                    <a:pt x="627520" y="132080"/>
                    <a:pt x="644031" y="127635"/>
                    <a:pt x="645301" y="123825"/>
                  </a:cubicBezTo>
                  <a:cubicBezTo>
                    <a:pt x="646571" y="120014"/>
                    <a:pt x="644666" y="80010"/>
                    <a:pt x="645301" y="76200"/>
                  </a:cubicBezTo>
                  <a:cubicBezTo>
                    <a:pt x="645937" y="72390"/>
                    <a:pt x="654191" y="68580"/>
                    <a:pt x="654827" y="66675"/>
                  </a:cubicBezTo>
                  <a:cubicBezTo>
                    <a:pt x="655461" y="64770"/>
                    <a:pt x="654191" y="50165"/>
                    <a:pt x="654827" y="47625"/>
                  </a:cubicBezTo>
                  <a:cubicBezTo>
                    <a:pt x="655461" y="45085"/>
                    <a:pt x="663080" y="30480"/>
                    <a:pt x="664351" y="28575"/>
                  </a:cubicBezTo>
                  <a:cubicBezTo>
                    <a:pt x="665619" y="26670"/>
                    <a:pt x="672606" y="20320"/>
                    <a:pt x="673877" y="19050"/>
                  </a:cubicBezTo>
                  <a:cubicBezTo>
                    <a:pt x="675147" y="17780"/>
                    <a:pt x="682131" y="10795"/>
                    <a:pt x="683401" y="9525"/>
                  </a:cubicBezTo>
                  <a:cubicBezTo>
                    <a:pt x="684671" y="8255"/>
                    <a:pt x="691656" y="635"/>
                    <a:pt x="692927" y="0"/>
                  </a:cubicBezTo>
                  <a:cubicBezTo>
                    <a:pt x="694196" y="-635"/>
                    <a:pt x="701815" y="0"/>
                    <a:pt x="702451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/>
            </a:p>
          </p:txBody>
        </p:sp>
        <p:sp>
          <p:nvSpPr>
            <p:cNvPr id="60" name="자유형 59"/>
            <p:cNvSpPr/>
            <p:nvPr/>
          </p:nvSpPr>
          <p:spPr>
            <a:xfrm>
              <a:off x="8976360" y="761999"/>
              <a:ext cx="690497" cy="557995"/>
            </a:xfrm>
            <a:custGeom>
              <a:avLst/>
              <a:gdLst>
                <a:gd name="connsiteX0" fmla="*/ -64 w 690497"/>
                <a:gd name="connsiteY0" fmla="*/ 561975 h 557995"/>
                <a:gd name="connsiteX1" fmla="*/ 9460 w 690497"/>
                <a:gd name="connsiteY1" fmla="*/ 495300 h 557995"/>
                <a:gd name="connsiteX2" fmla="*/ 18986 w 690497"/>
                <a:gd name="connsiteY2" fmla="*/ 476250 h 557995"/>
                <a:gd name="connsiteX3" fmla="*/ 28510 w 690497"/>
                <a:gd name="connsiteY3" fmla="*/ 466725 h 557995"/>
                <a:gd name="connsiteX4" fmla="*/ 38036 w 690497"/>
                <a:gd name="connsiteY4" fmla="*/ 438150 h 557995"/>
                <a:gd name="connsiteX5" fmla="*/ 47560 w 690497"/>
                <a:gd name="connsiteY5" fmla="*/ 409575 h 557995"/>
                <a:gd name="connsiteX6" fmla="*/ 57086 w 690497"/>
                <a:gd name="connsiteY6" fmla="*/ 400050 h 557995"/>
                <a:gd name="connsiteX7" fmla="*/ 76136 w 690497"/>
                <a:gd name="connsiteY7" fmla="*/ 400050 h 557995"/>
                <a:gd name="connsiteX8" fmla="*/ 95186 w 690497"/>
                <a:gd name="connsiteY8" fmla="*/ 390525 h 557995"/>
                <a:gd name="connsiteX9" fmla="*/ 104710 w 690497"/>
                <a:gd name="connsiteY9" fmla="*/ 390525 h 557995"/>
                <a:gd name="connsiteX10" fmla="*/ 114236 w 690497"/>
                <a:gd name="connsiteY10" fmla="*/ 381000 h 557995"/>
                <a:gd name="connsiteX11" fmla="*/ 123760 w 690497"/>
                <a:gd name="connsiteY11" fmla="*/ 371475 h 557995"/>
                <a:gd name="connsiteX12" fmla="*/ 133286 w 690497"/>
                <a:gd name="connsiteY12" fmla="*/ 361950 h 557995"/>
                <a:gd name="connsiteX13" fmla="*/ 142810 w 690497"/>
                <a:gd name="connsiteY13" fmla="*/ 352425 h 557995"/>
                <a:gd name="connsiteX14" fmla="*/ 247586 w 690497"/>
                <a:gd name="connsiteY14" fmla="*/ 352425 h 557995"/>
                <a:gd name="connsiteX15" fmla="*/ 266636 w 690497"/>
                <a:gd name="connsiteY15" fmla="*/ 361950 h 557995"/>
                <a:gd name="connsiteX16" fmla="*/ 333310 w 690497"/>
                <a:gd name="connsiteY16" fmla="*/ 361950 h 557995"/>
                <a:gd name="connsiteX17" fmla="*/ 342836 w 690497"/>
                <a:gd name="connsiteY17" fmla="*/ 371475 h 557995"/>
                <a:gd name="connsiteX18" fmla="*/ 457136 w 690497"/>
                <a:gd name="connsiteY18" fmla="*/ 352425 h 557995"/>
                <a:gd name="connsiteX19" fmla="*/ 466660 w 690497"/>
                <a:gd name="connsiteY19" fmla="*/ 352425 h 557995"/>
                <a:gd name="connsiteX20" fmla="*/ 485710 w 690497"/>
                <a:gd name="connsiteY20" fmla="*/ 333375 h 557995"/>
                <a:gd name="connsiteX21" fmla="*/ 495236 w 690497"/>
                <a:gd name="connsiteY21" fmla="*/ 323850 h 557995"/>
                <a:gd name="connsiteX22" fmla="*/ 514286 w 690497"/>
                <a:gd name="connsiteY22" fmla="*/ 304800 h 557995"/>
                <a:gd name="connsiteX23" fmla="*/ 514286 w 690497"/>
                <a:gd name="connsiteY23" fmla="*/ 276225 h 557995"/>
                <a:gd name="connsiteX24" fmla="*/ 533336 w 690497"/>
                <a:gd name="connsiteY24" fmla="*/ 247650 h 557995"/>
                <a:gd name="connsiteX25" fmla="*/ 542860 w 690497"/>
                <a:gd name="connsiteY25" fmla="*/ 238125 h 557995"/>
                <a:gd name="connsiteX26" fmla="*/ 561910 w 690497"/>
                <a:gd name="connsiteY26" fmla="*/ 190500 h 557995"/>
                <a:gd name="connsiteX27" fmla="*/ 561910 w 690497"/>
                <a:gd name="connsiteY27" fmla="*/ 123825 h 557995"/>
                <a:gd name="connsiteX28" fmla="*/ 571436 w 690497"/>
                <a:gd name="connsiteY28" fmla="*/ 114300 h 557995"/>
                <a:gd name="connsiteX29" fmla="*/ 571436 w 690497"/>
                <a:gd name="connsiteY29" fmla="*/ 57150 h 557995"/>
                <a:gd name="connsiteX30" fmla="*/ 590486 w 690497"/>
                <a:gd name="connsiteY30" fmla="*/ 38100 h 557995"/>
                <a:gd name="connsiteX31" fmla="*/ 600010 w 690497"/>
                <a:gd name="connsiteY31" fmla="*/ 28575 h 557995"/>
                <a:gd name="connsiteX32" fmla="*/ 600010 w 690497"/>
                <a:gd name="connsiteY32" fmla="*/ 19050 h 557995"/>
                <a:gd name="connsiteX33" fmla="*/ 619060 w 690497"/>
                <a:gd name="connsiteY33" fmla="*/ 9525 h 557995"/>
                <a:gd name="connsiteX34" fmla="*/ 628586 w 690497"/>
                <a:gd name="connsiteY34" fmla="*/ 0 h 557995"/>
                <a:gd name="connsiteX35" fmla="*/ 695260 w 690497"/>
                <a:gd name="connsiteY35" fmla="*/ 0 h 55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90497" h="557995">
                  <a:moveTo>
                    <a:pt x="-64" y="561975"/>
                  </a:moveTo>
                  <a:cubicBezTo>
                    <a:pt x="570" y="557529"/>
                    <a:pt x="8189" y="501014"/>
                    <a:pt x="9460" y="495300"/>
                  </a:cubicBezTo>
                  <a:cubicBezTo>
                    <a:pt x="10728" y="489584"/>
                    <a:pt x="17715" y="478154"/>
                    <a:pt x="18986" y="476250"/>
                  </a:cubicBezTo>
                  <a:cubicBezTo>
                    <a:pt x="20256" y="474344"/>
                    <a:pt x="27240" y="469264"/>
                    <a:pt x="28510" y="466725"/>
                  </a:cubicBezTo>
                  <a:cubicBezTo>
                    <a:pt x="29780" y="464184"/>
                    <a:pt x="36765" y="441959"/>
                    <a:pt x="38036" y="438150"/>
                  </a:cubicBezTo>
                  <a:cubicBezTo>
                    <a:pt x="39305" y="434339"/>
                    <a:pt x="46289" y="412114"/>
                    <a:pt x="47560" y="409575"/>
                  </a:cubicBezTo>
                  <a:cubicBezTo>
                    <a:pt x="48828" y="407035"/>
                    <a:pt x="55180" y="400684"/>
                    <a:pt x="57086" y="400050"/>
                  </a:cubicBezTo>
                  <a:cubicBezTo>
                    <a:pt x="58991" y="399414"/>
                    <a:pt x="73595" y="400685"/>
                    <a:pt x="76136" y="400050"/>
                  </a:cubicBezTo>
                  <a:cubicBezTo>
                    <a:pt x="78676" y="399414"/>
                    <a:pt x="93280" y="391160"/>
                    <a:pt x="95186" y="390525"/>
                  </a:cubicBezTo>
                  <a:cubicBezTo>
                    <a:pt x="97091" y="389889"/>
                    <a:pt x="103440" y="391160"/>
                    <a:pt x="104710" y="390525"/>
                  </a:cubicBezTo>
                  <a:cubicBezTo>
                    <a:pt x="105980" y="389889"/>
                    <a:pt x="112965" y="382270"/>
                    <a:pt x="114236" y="381000"/>
                  </a:cubicBezTo>
                  <a:cubicBezTo>
                    <a:pt x="115505" y="379729"/>
                    <a:pt x="122489" y="372744"/>
                    <a:pt x="123760" y="371475"/>
                  </a:cubicBezTo>
                  <a:cubicBezTo>
                    <a:pt x="125029" y="370204"/>
                    <a:pt x="132015" y="363219"/>
                    <a:pt x="133286" y="361950"/>
                  </a:cubicBezTo>
                  <a:cubicBezTo>
                    <a:pt x="134556" y="360679"/>
                    <a:pt x="135190" y="353059"/>
                    <a:pt x="142810" y="352425"/>
                  </a:cubicBezTo>
                  <a:cubicBezTo>
                    <a:pt x="150430" y="351789"/>
                    <a:pt x="239331" y="351789"/>
                    <a:pt x="247586" y="352425"/>
                  </a:cubicBezTo>
                  <a:cubicBezTo>
                    <a:pt x="255840" y="353059"/>
                    <a:pt x="260920" y="361314"/>
                    <a:pt x="266636" y="361950"/>
                  </a:cubicBezTo>
                  <a:cubicBezTo>
                    <a:pt x="272350" y="362584"/>
                    <a:pt x="328230" y="361314"/>
                    <a:pt x="333310" y="361950"/>
                  </a:cubicBezTo>
                  <a:cubicBezTo>
                    <a:pt x="338390" y="362584"/>
                    <a:pt x="334580" y="372109"/>
                    <a:pt x="342836" y="371475"/>
                  </a:cubicBezTo>
                  <a:cubicBezTo>
                    <a:pt x="351090" y="370839"/>
                    <a:pt x="448880" y="353694"/>
                    <a:pt x="457136" y="352425"/>
                  </a:cubicBezTo>
                  <a:cubicBezTo>
                    <a:pt x="465390" y="351154"/>
                    <a:pt x="464754" y="353694"/>
                    <a:pt x="466660" y="352425"/>
                  </a:cubicBezTo>
                  <a:cubicBezTo>
                    <a:pt x="468564" y="351154"/>
                    <a:pt x="483805" y="335279"/>
                    <a:pt x="485710" y="333375"/>
                  </a:cubicBezTo>
                  <a:cubicBezTo>
                    <a:pt x="487615" y="331469"/>
                    <a:pt x="493330" y="325755"/>
                    <a:pt x="495236" y="323850"/>
                  </a:cubicBezTo>
                  <a:cubicBezTo>
                    <a:pt x="497140" y="321944"/>
                    <a:pt x="513016" y="307974"/>
                    <a:pt x="514286" y="304800"/>
                  </a:cubicBezTo>
                  <a:cubicBezTo>
                    <a:pt x="515555" y="301624"/>
                    <a:pt x="513015" y="280034"/>
                    <a:pt x="514286" y="276225"/>
                  </a:cubicBezTo>
                  <a:cubicBezTo>
                    <a:pt x="515556" y="272415"/>
                    <a:pt x="531429" y="250190"/>
                    <a:pt x="533336" y="247650"/>
                  </a:cubicBezTo>
                  <a:cubicBezTo>
                    <a:pt x="535240" y="245110"/>
                    <a:pt x="540954" y="241935"/>
                    <a:pt x="542860" y="238125"/>
                  </a:cubicBezTo>
                  <a:cubicBezTo>
                    <a:pt x="544764" y="234315"/>
                    <a:pt x="560640" y="198120"/>
                    <a:pt x="561910" y="190500"/>
                  </a:cubicBezTo>
                  <a:cubicBezTo>
                    <a:pt x="563180" y="182880"/>
                    <a:pt x="561274" y="128905"/>
                    <a:pt x="561910" y="123825"/>
                  </a:cubicBezTo>
                  <a:cubicBezTo>
                    <a:pt x="562546" y="118745"/>
                    <a:pt x="570800" y="118745"/>
                    <a:pt x="571436" y="114300"/>
                  </a:cubicBezTo>
                  <a:cubicBezTo>
                    <a:pt x="572070" y="109855"/>
                    <a:pt x="570165" y="62230"/>
                    <a:pt x="571436" y="57150"/>
                  </a:cubicBezTo>
                  <a:cubicBezTo>
                    <a:pt x="572705" y="52070"/>
                    <a:pt x="588581" y="40005"/>
                    <a:pt x="590486" y="38100"/>
                  </a:cubicBezTo>
                  <a:cubicBezTo>
                    <a:pt x="592391" y="36195"/>
                    <a:pt x="599374" y="29845"/>
                    <a:pt x="600010" y="28575"/>
                  </a:cubicBezTo>
                  <a:cubicBezTo>
                    <a:pt x="600646" y="27304"/>
                    <a:pt x="598740" y="20320"/>
                    <a:pt x="600010" y="19050"/>
                  </a:cubicBezTo>
                  <a:cubicBezTo>
                    <a:pt x="601280" y="17780"/>
                    <a:pt x="617154" y="10795"/>
                    <a:pt x="619060" y="9525"/>
                  </a:cubicBezTo>
                  <a:cubicBezTo>
                    <a:pt x="620964" y="8255"/>
                    <a:pt x="623505" y="635"/>
                    <a:pt x="628586" y="0"/>
                  </a:cubicBezTo>
                  <a:cubicBezTo>
                    <a:pt x="633666" y="-635"/>
                    <a:pt x="690814" y="0"/>
                    <a:pt x="695260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 animBg="1"/>
      <p:bldP spid="27" grpId="2" animBg="1"/>
      <p:bldP spid="27" grpId="6" animBg="1"/>
      <p:bldP spid="28" grpId="3" animBg="1"/>
      <p:bldP spid="29" grpId="4" animBg="1"/>
      <p:bldP spid="30" grpId="5" animBg="1"/>
      <p:bldP spid="43" grpId="0" animBg="1"/>
      <p:bldP spid="48" grpId="8" animBg="1"/>
      <p:bldP spid="48" grpId="12" animBg="1"/>
      <p:bldP spid="49" grpId="7" animBg="1"/>
      <p:bldP spid="52" grpId="9" animBg="1"/>
      <p:bldP spid="52" grpId="13" animBg="1"/>
      <p:bldP spid="55" grpId="10" animBg="1"/>
      <p:bldP spid="55" grpId="14" animBg="1"/>
      <p:bldP spid="58" grpId="11" animBg="1"/>
      <p:bldP spid="58" grpId="15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 lang="ko-KR" altLang="en-US"/>
            </a:pPr>
            <a:r>
              <a:rPr lang="ko-KR" altLang="en-US">
                <a:latin typeface="맑은 고딕"/>
                <a:ea typeface="맑은 고딕"/>
                <a:cs typeface="맑은 고딕"/>
              </a:rPr>
              <a:t>균계의 특징(균사)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  <a:p>
            <a:pPr>
              <a:defRPr lang="ko-KR" altLang="en-US"/>
            </a:pPr>
            <a:r>
              <a:rPr lang="ko-KR" altLang="en-US" sz="3100">
                <a:latin typeface="맑은 고딕"/>
                <a:ea typeface="맑은 고딕"/>
                <a:cs typeface="맑은 고딕"/>
              </a:rPr>
              <a:t>다세포 균류의 몸체를 구성하는 미세한 섬유의 망상구조</a:t>
            </a:r>
          </a:p>
          <a:p>
            <a:pPr>
              <a:buNone/>
              <a:defRPr lang="ko-KR" altLang="en-US"/>
            </a:pPr>
            <a:endParaRPr lang="ko-KR" altLang="en-US" sz="3100">
              <a:latin typeface="맑은 고딕"/>
              <a:ea typeface="맑은 고딕"/>
              <a:cs typeface="맑은 고딕"/>
            </a:endParaRPr>
          </a:p>
          <a:p>
            <a:pPr>
              <a:defRPr lang="ko-KR" altLang="en-US"/>
            </a:pPr>
            <a:r>
              <a:rPr lang="ko-KR" altLang="en-US" sz="3100">
                <a:latin typeface="맑은 고딕"/>
                <a:ea typeface="맑은 고딕"/>
                <a:cs typeface="맑은 고딕"/>
              </a:rPr>
              <a:t>세포질과 원형질막을 둘러싸는 관 모양의 세포벽으로 구성</a:t>
            </a:r>
          </a:p>
          <a:p>
            <a:pPr>
              <a:defRPr lang="ko-KR" altLang="en-US"/>
            </a:pPr>
            <a:endParaRPr lang="ko-KR" altLang="en-US"/>
          </a:p>
          <a:p>
            <a:pPr>
              <a:defRPr lang="ko-KR" altLang="en-US"/>
            </a:pPr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8688324" y="2636901"/>
            <a:ext cx="2376297" cy="504063"/>
            <a:chOff x="9048369" y="2276856"/>
            <a:chExt cx="2376297" cy="504063"/>
          </a:xfrm>
        </p:grpSpPr>
        <p:sp>
          <p:nvSpPr>
            <p:cNvPr id="5" name="사각형 설명선 4"/>
            <p:cNvSpPr/>
            <p:nvPr/>
          </p:nvSpPr>
          <p:spPr>
            <a:xfrm>
              <a:off x="9048369" y="2276856"/>
              <a:ext cx="2376297" cy="504063"/>
            </a:xfrm>
            <a:prstGeom prst="wedgeRectCallout">
              <a:avLst>
                <a:gd name="adj1" fmla="val -24928"/>
                <a:gd name="adj2" fmla="val 74787"/>
              </a:avLst>
            </a:prstGeom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30474" y="2342007"/>
              <a:ext cx="2182559" cy="367665"/>
            </a:xfrm>
            <a:prstGeom prst="rect">
              <a:avLst/>
            </a:prstGeom>
            <a:ln w="28575">
              <a:solidFill>
                <a:srgbClr val="FFFFFF"/>
              </a:solidFill>
              <a:prstDash val="dash"/>
            </a:ln>
          </p:spPr>
          <p:txBody>
            <a:bodyPr wrap="none">
              <a:spAutoFit/>
            </a:bodyPr>
            <a:lstStyle/>
            <a:p>
              <a:pPr>
                <a:defRPr lang="ko-KR" altLang="en-US"/>
              </a:pPr>
              <a:r>
                <a:rPr lang="ko-KR" altLang="en-US">
                  <a:solidFill>
                    <a:schemeClr val="bg1"/>
                  </a:solidFill>
                </a:rPr>
                <a:t>키틴에 의해 강화됨!</a:t>
              </a:r>
            </a:p>
          </p:txBody>
        </p:sp>
      </p:grp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546088" y="3863181"/>
            <a:ext cx="7036309" cy="273634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26032" y="4032226"/>
            <a:ext cx="2837687" cy="2398253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5362197" y="750265"/>
            <a:ext cx="2390010" cy="302437"/>
            <a:chOff x="9480423" y="404621"/>
            <a:chExt cx="2390010" cy="302437"/>
          </a:xfrm>
        </p:grpSpPr>
        <p:sp>
          <p:nvSpPr>
            <p:cNvPr id="13" name="타원 12"/>
            <p:cNvSpPr/>
            <p:nvPr/>
          </p:nvSpPr>
          <p:spPr>
            <a:xfrm>
              <a:off x="11582397" y="404622"/>
              <a:ext cx="288036" cy="302437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/>
            </a:p>
          </p:txBody>
        </p:sp>
        <p:sp>
          <p:nvSpPr>
            <p:cNvPr id="14" name="타원 13"/>
            <p:cNvSpPr/>
            <p:nvPr/>
          </p:nvSpPr>
          <p:spPr>
            <a:xfrm>
              <a:off x="11136630" y="404621"/>
              <a:ext cx="288036" cy="302437"/>
            </a:xfrm>
            <a:prstGeom prst="ellipse">
              <a:avLst/>
            </a:prstGeom>
            <a:solidFill>
              <a:schemeClr val="tx1">
                <a:lumMod val="80000"/>
                <a:lumOff val="20000"/>
              </a:schemeClr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/>
            </a:p>
            <a:p>
              <a:pPr>
                <a:defRPr lang="ko-KR" altLang="en-US"/>
              </a:pPr>
              <a:endParaRPr lang="ko-KR"/>
            </a:p>
          </p:txBody>
        </p:sp>
        <p:sp>
          <p:nvSpPr>
            <p:cNvPr id="15" name="타원 14"/>
            <p:cNvSpPr/>
            <p:nvPr/>
          </p:nvSpPr>
          <p:spPr>
            <a:xfrm>
              <a:off x="10704576" y="404622"/>
              <a:ext cx="288036" cy="302437"/>
            </a:xfrm>
            <a:prstGeom prst="ellipse">
              <a:avLst/>
            </a:prstGeom>
            <a:solidFill>
              <a:schemeClr val="tx1">
                <a:lumMod val="70000"/>
                <a:lumOff val="30000"/>
              </a:schemeClr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/>
            </a:p>
            <a:p>
              <a:pPr>
                <a:defRPr lang="ko-KR" altLang="en-US"/>
              </a:pPr>
              <a:endParaRPr lang="ko-KR"/>
            </a:p>
          </p:txBody>
        </p:sp>
        <p:sp>
          <p:nvSpPr>
            <p:cNvPr id="16" name="타원 15"/>
            <p:cNvSpPr/>
            <p:nvPr/>
          </p:nvSpPr>
          <p:spPr>
            <a:xfrm>
              <a:off x="10272522" y="404621"/>
              <a:ext cx="288036" cy="302437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/>
            </a:p>
            <a:p>
              <a:pPr>
                <a:defRPr lang="ko-KR" altLang="en-US"/>
              </a:pPr>
              <a:endParaRPr lang="ko-KR"/>
            </a:p>
          </p:txBody>
        </p:sp>
        <p:sp>
          <p:nvSpPr>
            <p:cNvPr id="17" name="타원 16"/>
            <p:cNvSpPr/>
            <p:nvPr/>
          </p:nvSpPr>
          <p:spPr>
            <a:xfrm>
              <a:off x="9876472" y="404621"/>
              <a:ext cx="288036" cy="302437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/>
            </a:p>
            <a:p>
              <a:pPr>
                <a:defRPr lang="ko-KR" altLang="en-US"/>
              </a:pPr>
              <a:endParaRPr lang="ko-KR"/>
            </a:p>
          </p:txBody>
        </p:sp>
        <p:sp>
          <p:nvSpPr>
            <p:cNvPr id="18" name="타원 17"/>
            <p:cNvSpPr/>
            <p:nvPr/>
          </p:nvSpPr>
          <p:spPr>
            <a:xfrm>
              <a:off x="9480423" y="404622"/>
              <a:ext cx="288036" cy="302437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/>
            </a:p>
            <a:p>
              <a:pPr>
                <a:defRPr lang="ko-KR" altLang="en-US"/>
              </a:pPr>
              <a:endParaRPr lang="ko-KR"/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-276795" y="-157734"/>
            <a:ext cx="12745592" cy="7173468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endParaRPr lang="ko-KR"/>
          </a:p>
        </p:txBody>
      </p:sp>
      <p:sp>
        <p:nvSpPr>
          <p:cNvPr id="21" name="TextBox 20"/>
          <p:cNvSpPr txBox="1"/>
          <p:nvPr/>
        </p:nvSpPr>
        <p:spPr>
          <a:xfrm>
            <a:off x="1559433" y="1052703"/>
            <a:ext cx="3837432" cy="62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3500">
                <a:solidFill>
                  <a:schemeClr val="bg1"/>
                </a:solidFill>
                <a:latin typeface="함초롬바탕"/>
                <a:ea typeface="함초롬바탕"/>
                <a:cs typeface="함초롬바탕"/>
              </a:rPr>
              <a:t>*세포벽의 필요성*</a:t>
            </a:r>
          </a:p>
        </p:txBody>
      </p:sp>
      <p:sp>
        <p:nvSpPr>
          <p:cNvPr id="23" name="오른쪽 화살표 설명선 22"/>
          <p:cNvSpPr/>
          <p:nvPr/>
        </p:nvSpPr>
        <p:spPr>
          <a:xfrm>
            <a:off x="407289" y="2420874"/>
            <a:ext cx="2837687" cy="2592323"/>
          </a:xfrm>
          <a:prstGeom prst="rightArrowCallout">
            <a:avLst>
              <a:gd name="adj1" fmla="val 23046"/>
              <a:gd name="adj2" fmla="val 24609"/>
              <a:gd name="adj3" fmla="val 25000"/>
              <a:gd name="adj4" fmla="val 6497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500">
                <a:solidFill>
                  <a:schemeClr val="bg1"/>
                </a:solidFill>
                <a:latin typeface="맑은 고딕"/>
                <a:ea typeface="맑은 고딕"/>
                <a:cs typeface="맑은 고딕"/>
              </a:rPr>
              <a:t>균류가 </a:t>
            </a:r>
          </a:p>
          <a:p>
            <a:pPr algn="ctr">
              <a:defRPr lang="ko-KR" altLang="en-US"/>
            </a:pPr>
            <a:r>
              <a:rPr lang="ko-KR" altLang="en-US" sz="2500">
                <a:solidFill>
                  <a:schemeClr val="bg1"/>
                </a:solidFill>
                <a:latin typeface="맑은 고딕"/>
                <a:ea typeface="맑은 고딕"/>
                <a:cs typeface="맑은 고딕"/>
              </a:rPr>
              <a:t>외부로부터 영양분 </a:t>
            </a:r>
          </a:p>
          <a:p>
            <a:pPr algn="ctr">
              <a:defRPr lang="ko-KR" altLang="en-US"/>
            </a:pPr>
            <a:r>
              <a:rPr lang="ko-KR" altLang="en-US" sz="2500">
                <a:solidFill>
                  <a:schemeClr val="bg1"/>
                </a:solidFill>
                <a:latin typeface="맑은 고딕"/>
                <a:ea typeface="맑은 고딕"/>
                <a:cs typeface="맑은 고딕"/>
              </a:rPr>
              <a:t>흡수</a:t>
            </a:r>
          </a:p>
        </p:txBody>
      </p:sp>
      <p:sp>
        <p:nvSpPr>
          <p:cNvPr id="25" name="오른쪽 화살표 설명선 24"/>
          <p:cNvSpPr/>
          <p:nvPr/>
        </p:nvSpPr>
        <p:spPr>
          <a:xfrm>
            <a:off x="2783586" y="2420874"/>
            <a:ext cx="2837687" cy="2592323"/>
          </a:xfrm>
          <a:prstGeom prst="rightArrowCallout">
            <a:avLst>
              <a:gd name="adj1" fmla="val 23046"/>
              <a:gd name="adj2" fmla="val 24609"/>
              <a:gd name="adj3" fmla="val 25000"/>
              <a:gd name="adj4" fmla="val 64977"/>
            </a:avLst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2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500">
                <a:solidFill>
                  <a:schemeClr val="bg1"/>
                </a:solidFill>
                <a:latin typeface="맑은 고딕"/>
                <a:ea typeface="맑은 고딕"/>
                <a:cs typeface="맑은 고딕"/>
              </a:rPr>
              <a:t>세포 내</a:t>
            </a:r>
          </a:p>
          <a:p>
            <a:pPr algn="ctr">
              <a:defRPr lang="ko-KR" altLang="en-US"/>
            </a:pPr>
            <a:r>
              <a:rPr lang="ko-KR" altLang="en-US" sz="2500">
                <a:solidFill>
                  <a:schemeClr val="bg1"/>
                </a:solidFill>
                <a:latin typeface="맑은 고딕"/>
                <a:ea typeface="맑은 고딕"/>
                <a:cs typeface="맑은 고딕"/>
              </a:rPr>
              <a:t>영양분의 농도 증가</a:t>
            </a:r>
          </a:p>
        </p:txBody>
      </p:sp>
      <p:sp>
        <p:nvSpPr>
          <p:cNvPr id="26" name="오른쪽 화살표 설명선 25"/>
          <p:cNvSpPr/>
          <p:nvPr/>
        </p:nvSpPr>
        <p:spPr>
          <a:xfrm>
            <a:off x="5168646" y="2420874"/>
            <a:ext cx="2837687" cy="2592323"/>
          </a:xfrm>
          <a:prstGeom prst="rightArrowCallout">
            <a:avLst>
              <a:gd name="adj1" fmla="val 23046"/>
              <a:gd name="adj2" fmla="val 24609"/>
              <a:gd name="adj3" fmla="val 25000"/>
              <a:gd name="adj4" fmla="val 64977"/>
            </a:avLst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2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500">
                <a:solidFill>
                  <a:schemeClr val="bg1"/>
                </a:solidFill>
                <a:latin typeface="맑은 고딕"/>
                <a:ea typeface="맑은 고딕"/>
                <a:cs typeface="맑은 고딕"/>
              </a:rPr>
              <a:t>삼투에 </a:t>
            </a:r>
          </a:p>
          <a:p>
            <a:pPr algn="ctr">
              <a:defRPr lang="ko-KR" altLang="en-US"/>
            </a:pPr>
            <a:r>
              <a:rPr lang="ko-KR" altLang="en-US" sz="2500">
                <a:solidFill>
                  <a:schemeClr val="bg1"/>
                </a:solidFill>
                <a:latin typeface="맑은 고딕"/>
                <a:ea typeface="맑은 고딕"/>
                <a:cs typeface="맑은 고딕"/>
              </a:rPr>
              <a:t>의해 물이 세포 내부로 이동</a:t>
            </a:r>
          </a:p>
        </p:txBody>
      </p:sp>
      <p:sp>
        <p:nvSpPr>
          <p:cNvPr id="27" name="오른쪽 화살표 설명선 26"/>
          <p:cNvSpPr/>
          <p:nvPr/>
        </p:nvSpPr>
        <p:spPr>
          <a:xfrm>
            <a:off x="7536180" y="2420874"/>
            <a:ext cx="2837687" cy="2592323"/>
          </a:xfrm>
          <a:prstGeom prst="rightArrowCallout">
            <a:avLst>
              <a:gd name="adj1" fmla="val 23046"/>
              <a:gd name="adj2" fmla="val 24609"/>
              <a:gd name="adj3" fmla="val 25000"/>
              <a:gd name="adj4" fmla="val 6497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2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500">
                <a:solidFill>
                  <a:schemeClr val="bg1"/>
                </a:solidFill>
              </a:rPr>
              <a:t>압력 증가</a:t>
            </a:r>
          </a:p>
        </p:txBody>
      </p:sp>
      <p:grpSp>
        <p:nvGrpSpPr>
          <p:cNvPr id="34" name="그룹 33"/>
          <p:cNvGrpSpPr/>
          <p:nvPr/>
        </p:nvGrpSpPr>
        <p:grpSpPr>
          <a:xfrm>
            <a:off x="9912476" y="2420874"/>
            <a:ext cx="1863471" cy="2592323"/>
            <a:chOff x="10056495" y="2420874"/>
            <a:chExt cx="1863471" cy="2592323"/>
          </a:xfrm>
        </p:grpSpPr>
        <p:sp>
          <p:nvSpPr>
            <p:cNvPr id="32" name="직사각형 31"/>
            <p:cNvSpPr/>
            <p:nvPr/>
          </p:nvSpPr>
          <p:spPr>
            <a:xfrm>
              <a:off x="10056495" y="2420874"/>
              <a:ext cx="1863470" cy="259232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2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252710" y="2721864"/>
              <a:ext cx="1459230" cy="19926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500">
                  <a:solidFill>
                    <a:schemeClr val="bg1"/>
                  </a:solidFill>
                  <a:latin typeface="맑은 고딕"/>
                  <a:ea typeface="맑은 고딕"/>
                  <a:cs typeface="맑은 고딕"/>
                </a:rPr>
                <a:t>세포벽이</a:t>
              </a:r>
            </a:p>
            <a:p>
              <a:pPr algn="ctr">
                <a:defRPr lang="ko-KR" altLang="en-US"/>
              </a:pPr>
              <a:r>
                <a:rPr lang="ko-KR" altLang="en-US" sz="2500">
                  <a:solidFill>
                    <a:schemeClr val="bg1"/>
                  </a:solidFill>
                  <a:latin typeface="맑은 고딕"/>
                  <a:ea typeface="맑은 고딕"/>
                  <a:cs typeface="맑은 고딕"/>
                </a:rPr>
                <a:t>없다면</a:t>
              </a:r>
            </a:p>
            <a:p>
              <a:pPr algn="ctr">
                <a:defRPr lang="ko-KR" altLang="en-US"/>
              </a:pPr>
              <a:r>
                <a:rPr lang="ko-KR" altLang="en-US" sz="2500">
                  <a:solidFill>
                    <a:schemeClr val="bg1"/>
                  </a:solidFill>
                  <a:latin typeface="맑은 고딕"/>
                  <a:ea typeface="맑은 고딕"/>
                  <a:cs typeface="맑은 고딕"/>
                </a:rPr>
                <a:t>세포가</a:t>
              </a:r>
            </a:p>
            <a:p>
              <a:pPr algn="ctr">
                <a:defRPr lang="ko-KR" altLang="en-US"/>
              </a:pPr>
              <a:r>
                <a:rPr lang="ko-KR" altLang="en-US" sz="2500">
                  <a:solidFill>
                    <a:schemeClr val="bg1"/>
                  </a:solidFill>
                  <a:latin typeface="맑은 고딕"/>
                  <a:ea typeface="맑은 고딕"/>
                  <a:cs typeface="맑은 고딕"/>
                </a:rPr>
                <a:t>터져</a:t>
              </a:r>
            </a:p>
            <a:p>
              <a:pPr algn="ctr">
                <a:defRPr lang="ko-KR" altLang="en-US"/>
              </a:pPr>
              <a:r>
                <a:rPr lang="ko-KR" altLang="en-US" sz="2500">
                  <a:solidFill>
                    <a:schemeClr val="bg1"/>
                  </a:solidFill>
                  <a:latin typeface="맑은 고딕"/>
                  <a:ea typeface="맑은 고딕"/>
                  <a:cs typeface="맑은 고딕"/>
                </a:rPr>
                <a:t>버린다ㅠ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1" animBg="1"/>
      <p:bldP spid="20" grpId="2" animBg="1"/>
      <p:bldP spid="21" grpId="3" animBg="1"/>
      <p:bldP spid="23" grpId="4" animBg="1"/>
      <p:bldP spid="25" grpId="5" animBg="1"/>
      <p:bldP spid="26" grpId="6" animBg="1"/>
      <p:bldP spid="27" grpId="7" animBg="1"/>
      <p:bldP spid="34" grpId="8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 lang="ko-KR" altLang="en-US"/>
            </a:pPr>
            <a:r>
              <a:rPr lang="ko-KR" altLang="en-US">
                <a:latin typeface="맑은 고딕"/>
                <a:ea typeface="맑은 고딕"/>
                <a:cs typeface="맑은 고딕"/>
              </a:rPr>
              <a:t>균계의 특징(구조)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5362197" y="750265"/>
            <a:ext cx="2390010" cy="302437"/>
            <a:chOff x="9480423" y="404621"/>
            <a:chExt cx="2390010" cy="302437"/>
          </a:xfrm>
        </p:grpSpPr>
        <p:sp>
          <p:nvSpPr>
            <p:cNvPr id="5" name="타원 4"/>
            <p:cNvSpPr/>
            <p:nvPr/>
          </p:nvSpPr>
          <p:spPr>
            <a:xfrm>
              <a:off x="11582397" y="404622"/>
              <a:ext cx="288036" cy="302437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/>
            </a:p>
          </p:txBody>
        </p:sp>
        <p:sp>
          <p:nvSpPr>
            <p:cNvPr id="6" name="타원 5"/>
            <p:cNvSpPr/>
            <p:nvPr/>
          </p:nvSpPr>
          <p:spPr>
            <a:xfrm>
              <a:off x="11136630" y="404622"/>
              <a:ext cx="288036" cy="302437"/>
            </a:xfrm>
            <a:prstGeom prst="ellipse">
              <a:avLst/>
            </a:prstGeom>
            <a:solidFill>
              <a:schemeClr val="tx1">
                <a:lumMod val="80000"/>
                <a:lumOff val="20000"/>
              </a:schemeClr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/>
            </a:p>
            <a:p>
              <a:pPr>
                <a:defRPr lang="ko-KR" altLang="en-US"/>
              </a:pPr>
              <a:endParaRPr lang="ko-KR"/>
            </a:p>
          </p:txBody>
        </p:sp>
        <p:sp>
          <p:nvSpPr>
            <p:cNvPr id="7" name="타원 6"/>
            <p:cNvSpPr/>
            <p:nvPr/>
          </p:nvSpPr>
          <p:spPr>
            <a:xfrm>
              <a:off x="10704576" y="404622"/>
              <a:ext cx="288036" cy="302437"/>
            </a:xfrm>
            <a:prstGeom prst="ellipse">
              <a:avLst/>
            </a:prstGeom>
            <a:solidFill>
              <a:schemeClr val="tx1">
                <a:lumMod val="70000"/>
                <a:lumOff val="30000"/>
              </a:schemeClr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/>
            </a:p>
            <a:p>
              <a:pPr>
                <a:defRPr lang="ko-KR" altLang="en-US"/>
              </a:pPr>
              <a:endParaRPr lang="ko-KR"/>
            </a:p>
          </p:txBody>
        </p:sp>
        <p:sp>
          <p:nvSpPr>
            <p:cNvPr id="8" name="타원 7"/>
            <p:cNvSpPr/>
            <p:nvPr/>
          </p:nvSpPr>
          <p:spPr>
            <a:xfrm>
              <a:off x="10272522" y="404621"/>
              <a:ext cx="288036" cy="302437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/>
            </a:p>
            <a:p>
              <a:pPr>
                <a:defRPr lang="ko-KR" altLang="en-US"/>
              </a:pPr>
              <a:endParaRPr lang="ko-KR"/>
            </a:p>
          </p:txBody>
        </p:sp>
        <p:sp>
          <p:nvSpPr>
            <p:cNvPr id="9" name="타원 8"/>
            <p:cNvSpPr/>
            <p:nvPr/>
          </p:nvSpPr>
          <p:spPr>
            <a:xfrm>
              <a:off x="9876472" y="404621"/>
              <a:ext cx="288036" cy="302437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/>
            </a:p>
            <a:p>
              <a:pPr>
                <a:defRPr lang="ko-KR" altLang="en-US"/>
              </a:pPr>
              <a:endParaRPr lang="ko-KR"/>
            </a:p>
          </p:txBody>
        </p:sp>
        <p:sp>
          <p:nvSpPr>
            <p:cNvPr id="10" name="타원 9"/>
            <p:cNvSpPr/>
            <p:nvPr/>
          </p:nvSpPr>
          <p:spPr>
            <a:xfrm>
              <a:off x="9480423" y="404622"/>
              <a:ext cx="288036" cy="302437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/>
            </a:p>
            <a:p>
              <a:pPr>
                <a:defRPr lang="ko-KR" altLang="en-US"/>
              </a:pPr>
              <a:endParaRPr lang="ko-KR"/>
            </a:p>
          </p:txBody>
        </p:sp>
      </p:grpSp>
      <p:sp>
        <p:nvSpPr>
          <p:cNvPr id="11" name="모서리가 둥근 직사각형 10"/>
          <p:cNvSpPr/>
          <p:nvPr/>
        </p:nvSpPr>
        <p:spPr>
          <a:xfrm>
            <a:off x="479298" y="1844802"/>
            <a:ext cx="5328666" cy="4608576"/>
          </a:xfrm>
          <a:prstGeom prst="roundRect">
            <a:avLst>
              <a:gd name="adj" fmla="val 16667"/>
            </a:avLst>
          </a:prstGeom>
          <a:solidFill>
            <a:schemeClr val="tx1">
              <a:lumMod val="80000"/>
              <a:lumOff val="2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endParaRPr lang="ko-KR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6384036" y="1844802"/>
            <a:ext cx="5328666" cy="4608576"/>
          </a:xfrm>
          <a:prstGeom prst="roundRect">
            <a:avLst>
              <a:gd name="adj" fmla="val 16667"/>
            </a:avLst>
          </a:prstGeom>
          <a:solidFill>
            <a:schemeClr val="tx1">
              <a:lumMod val="80000"/>
              <a:lumOff val="2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endParaRPr lang="ko-KR"/>
          </a:p>
        </p:txBody>
      </p:sp>
      <p:sp>
        <p:nvSpPr>
          <p:cNvPr id="16" name="TextBox 15"/>
          <p:cNvSpPr txBox="1"/>
          <p:nvPr/>
        </p:nvSpPr>
        <p:spPr>
          <a:xfrm>
            <a:off x="1127379" y="2078735"/>
            <a:ext cx="844677" cy="491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2600" b="1">
                <a:solidFill>
                  <a:schemeClr val="bg1"/>
                </a:solidFill>
                <a:latin typeface="맑은 고딕"/>
                <a:ea typeface="맑은 고딕"/>
                <a:cs typeface="맑은 고딕"/>
              </a:rPr>
              <a:t>격벽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07530" y="2078735"/>
            <a:ext cx="1175384" cy="491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2600" b="1">
                <a:solidFill>
                  <a:schemeClr val="bg1"/>
                </a:solidFill>
                <a:latin typeface="맑은 고딕"/>
                <a:ea typeface="맑은 고딕"/>
                <a:cs typeface="맑은 고딕"/>
              </a:rPr>
              <a:t>균사체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1352" y="2769489"/>
            <a:ext cx="4450845" cy="3107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040" indent="-257040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200">
                <a:solidFill>
                  <a:schemeClr val="bg1"/>
                </a:solidFill>
              </a:rPr>
              <a:t>균사를 나누는 가로벽</a:t>
            </a:r>
          </a:p>
          <a:p>
            <a:pPr marL="257040" indent="-257040">
              <a:buClr>
                <a:srgbClr val="FFFFFF"/>
              </a:buClr>
              <a:buFont typeface="Arial"/>
              <a:buChar char="•"/>
              <a:defRPr lang="ko-KR" altLang="en-US"/>
            </a:pPr>
            <a:endParaRPr lang="ko-KR" altLang="en-US" sz="2200">
              <a:solidFill>
                <a:schemeClr val="bg1"/>
              </a:solidFill>
            </a:endParaRPr>
          </a:p>
          <a:p>
            <a:pPr marL="257040" indent="-257040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200">
                <a:solidFill>
                  <a:schemeClr val="bg1"/>
                </a:solidFill>
              </a:rPr>
              <a:t>리보솜, 미토콘드리아, 핵이 한 세포에서 다른세포로 이동하기에 충분한 크기의 구멍을 가짐</a:t>
            </a:r>
          </a:p>
          <a:p>
            <a:pPr marL="257040" indent="-257040">
              <a:buClr>
                <a:srgbClr val="FFFFFF"/>
              </a:buClr>
              <a:buFont typeface="Arial"/>
              <a:buChar char="•"/>
              <a:defRPr lang="ko-KR" altLang="en-US"/>
            </a:pPr>
            <a:endParaRPr lang="ko-KR" altLang="en-US" sz="2200">
              <a:solidFill>
                <a:schemeClr val="bg1"/>
              </a:solidFill>
            </a:endParaRPr>
          </a:p>
          <a:p>
            <a:pPr marL="257040" indent="-257040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200">
                <a:solidFill>
                  <a:schemeClr val="bg1"/>
                </a:solidFill>
              </a:rPr>
              <a:t>격벽이 있는 균사: 격벽균사</a:t>
            </a:r>
          </a:p>
          <a:p>
            <a:pPr marL="257040" indent="-257040">
              <a:buClr>
                <a:srgbClr val="FFFFFF"/>
              </a:buClr>
              <a:buFont typeface="Arial"/>
              <a:buChar char="•"/>
              <a:defRPr lang="ko-KR" altLang="en-US"/>
            </a:pPr>
            <a:endParaRPr lang="ko-KR" altLang="en-US" sz="2200">
              <a:solidFill>
                <a:schemeClr val="bg1"/>
              </a:solidFill>
            </a:endParaRPr>
          </a:p>
          <a:p>
            <a:pPr marL="257040" indent="-257040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200">
                <a:solidFill>
                  <a:schemeClr val="bg1"/>
                </a:solidFill>
              </a:rPr>
              <a:t>격벽이 없는 균사: 다핵체 균사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22946" y="2636901"/>
            <a:ext cx="4450846" cy="3442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040" indent="-257040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200">
                <a:solidFill>
                  <a:schemeClr val="bg1"/>
                </a:solidFill>
              </a:rPr>
              <a:t>군사가 서로 얽혀 형성된 덩어리</a:t>
            </a:r>
          </a:p>
          <a:p>
            <a:pPr marL="257040" indent="-257040">
              <a:buClr>
                <a:srgbClr val="FFFFFF"/>
              </a:buClr>
              <a:buFont typeface="Arial"/>
              <a:buChar char="•"/>
              <a:defRPr lang="ko-KR" altLang="en-US"/>
            </a:pPr>
            <a:endParaRPr lang="ko-KR" altLang="en-US" sz="2200">
              <a:solidFill>
                <a:schemeClr val="bg1"/>
              </a:solidFill>
            </a:endParaRPr>
          </a:p>
          <a:p>
            <a:pPr marL="257040" indent="-257040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200">
                <a:solidFill>
                  <a:schemeClr val="bg1"/>
                </a:solidFill>
              </a:rPr>
              <a:t>먹이 속으로 침투한다</a:t>
            </a:r>
          </a:p>
          <a:p>
            <a:pPr marL="257040" indent="-257040">
              <a:buClr>
                <a:srgbClr val="FFFFFF"/>
              </a:buClr>
              <a:buFont typeface="Arial"/>
              <a:buChar char="•"/>
              <a:defRPr lang="ko-KR" altLang="en-US"/>
            </a:pPr>
            <a:endParaRPr lang="ko-KR" altLang="en-US" sz="2200">
              <a:solidFill>
                <a:schemeClr val="bg1"/>
              </a:solidFill>
            </a:endParaRPr>
          </a:p>
          <a:p>
            <a:pPr marL="257040" indent="-257040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200">
                <a:solidFill>
                  <a:schemeClr val="bg1"/>
                </a:solidFill>
              </a:rPr>
              <a:t>표면적 대 부피의 효율을 극대화</a:t>
            </a:r>
          </a:p>
          <a:p>
            <a:pPr marL="257040" indent="-257040">
              <a:buClr>
                <a:srgbClr val="FFFFFF"/>
              </a:buClr>
              <a:buFont typeface="Arial"/>
              <a:buNone/>
              <a:defRPr lang="ko-KR" altLang="en-US"/>
            </a:pPr>
            <a:r>
              <a:rPr lang="ko-KR" altLang="en-US" sz="2200">
                <a:solidFill>
                  <a:schemeClr val="bg1"/>
                </a:solidFill>
              </a:rPr>
              <a:t>      -&gt;</a:t>
            </a:r>
            <a:r>
              <a:rPr lang="en-US" altLang="ko-KR" sz="2200">
                <a:solidFill>
                  <a:schemeClr val="bg1"/>
                </a:solidFill>
              </a:rPr>
              <a:t> 1</a:t>
            </a:r>
            <a:r>
              <a:rPr lang="ko-KR" altLang="en-US" sz="2200">
                <a:solidFill>
                  <a:schemeClr val="bg1"/>
                </a:solidFill>
              </a:rPr>
              <a:t>(땅)</a:t>
            </a:r>
            <a:r>
              <a:rPr lang="en-US" altLang="ko-KR" sz="2200">
                <a:solidFill>
                  <a:schemeClr val="bg1"/>
                </a:solidFill>
              </a:rPr>
              <a:t>:300</a:t>
            </a:r>
            <a:r>
              <a:rPr lang="ko-KR" altLang="en-US" sz="2200">
                <a:solidFill>
                  <a:schemeClr val="bg1"/>
                </a:solidFill>
              </a:rPr>
              <a:t>(접촉면적)</a:t>
            </a:r>
          </a:p>
          <a:p>
            <a:pPr marL="257040" indent="-257040">
              <a:buClr>
                <a:srgbClr val="FFFFFF"/>
              </a:buClr>
              <a:buFont typeface="Arial"/>
              <a:buChar char="•"/>
              <a:defRPr lang="ko-KR" altLang="en-US"/>
            </a:pPr>
            <a:endParaRPr lang="ko-KR" altLang="en-US" sz="2200">
              <a:solidFill>
                <a:schemeClr val="bg1"/>
              </a:solidFill>
            </a:endParaRPr>
          </a:p>
          <a:p>
            <a:pPr marL="257040" indent="-257040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200">
                <a:solidFill>
                  <a:schemeClr val="bg1"/>
                </a:solidFill>
              </a:rPr>
              <a:t>세포질 유동으로 단백질 등 물질들을 균사의 끝부분까지 운반</a:t>
            </a:r>
          </a:p>
          <a:p>
            <a:pPr marL="257040" indent="-257040">
              <a:buClr>
                <a:srgbClr val="FFFFFF"/>
              </a:buClr>
              <a:buFont typeface="Arial"/>
              <a:buNone/>
              <a:defRPr lang="ko-KR" altLang="en-US"/>
            </a:pPr>
            <a:r>
              <a:rPr lang="ko-KR" altLang="en-US" sz="2200">
                <a:solidFill>
                  <a:schemeClr val="bg1"/>
                </a:solidFill>
              </a:rPr>
              <a:t>      -&gt; 빠른 길이생장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0" y="0"/>
            <a:ext cx="12936855" cy="7389495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endParaRPr lang="ko-KR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5850" y="135581"/>
            <a:ext cx="6896266" cy="4377417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252893" y="141160"/>
            <a:ext cx="5704701" cy="593807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44383" y="3110197"/>
            <a:ext cx="5751616" cy="36638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2" animBg="1"/>
      <p:bldP spid="17" grpId="3" animBg="1"/>
      <p:bldP spid="18" grpId="1" build="p"/>
      <p:bldP spid="20" grpId="4" build="p"/>
      <p:bldP spid="21" grpId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 lang="ko-KR" altLang="en-US"/>
            </a:pPr>
            <a:r>
              <a:rPr lang="ko-KR" altLang="en-US">
                <a:latin typeface="맑은 고딕"/>
                <a:ea typeface="맑은 고딕"/>
                <a:cs typeface="맑은 고딕"/>
              </a:rPr>
              <a:t>균계의 특징(종속영양)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599" y="1744218"/>
            <a:ext cx="10972798" cy="4709160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>
                <a:latin typeface="맑은 고딕"/>
                <a:ea typeface="맑은 고딕"/>
                <a:cs typeface="맑은 고딕"/>
              </a:rPr>
              <a:t>균류는 엽록소가 없어 광합성이 불가능하다.</a:t>
            </a:r>
          </a:p>
          <a:p>
            <a:pPr>
              <a:defRPr lang="ko-KR" altLang="en-US"/>
            </a:pPr>
            <a:endParaRPr lang="ko-KR" altLang="en-US">
              <a:latin typeface="맑은 고딕"/>
              <a:ea typeface="맑은 고딕"/>
              <a:cs typeface="맑은 고딕"/>
            </a:endParaRPr>
          </a:p>
          <a:p>
            <a:pPr>
              <a:defRPr lang="ko-KR" altLang="en-US"/>
            </a:pPr>
            <a:r>
              <a:rPr lang="ko-KR" altLang="en-US">
                <a:latin typeface="맑은 고딕"/>
                <a:ea typeface="맑은 고딕"/>
                <a:cs typeface="맑은 고딕"/>
              </a:rPr>
              <a:t>균사체에서 외부로 소화효소를 분비하여 주변 유기물을 분해한 후 흡수하여 살아가는 종속영양생물</a:t>
            </a:r>
          </a:p>
          <a:p>
            <a:pPr>
              <a:defRPr lang="ko-KR" altLang="en-US"/>
            </a:pPr>
            <a:endParaRPr lang="ko-KR" altLang="en-US">
              <a:latin typeface="맑은 고딕"/>
              <a:ea typeface="맑은 고딕"/>
              <a:cs typeface="맑은 고딕"/>
            </a:endParaRPr>
          </a:p>
          <a:p>
            <a:pPr>
              <a:defRPr lang="ko-KR" altLang="en-US"/>
            </a:pPr>
            <a:r>
              <a:rPr lang="ko-KR" altLang="en-US">
                <a:latin typeface="맑은 고딕"/>
                <a:ea typeface="맑은 고딕"/>
                <a:cs typeface="맑은 고딕"/>
              </a:rPr>
              <a:t>다른 생물체, 동식물의 사체에 붙어서 기생생활</a:t>
            </a:r>
          </a:p>
          <a:p>
            <a:pPr>
              <a:defRPr lang="ko-KR" altLang="en-US"/>
            </a:pPr>
            <a:endParaRPr lang="ko-KR" altLang="en-US">
              <a:latin typeface="맑은 고딕"/>
              <a:ea typeface="맑은 고딕"/>
              <a:cs typeface="맑은 고딕"/>
            </a:endParaRPr>
          </a:p>
          <a:p>
            <a:pPr>
              <a:defRPr lang="ko-KR" altLang="en-US"/>
            </a:pPr>
            <a:r>
              <a:rPr lang="ko-KR" altLang="en-US">
                <a:latin typeface="맑은 고딕"/>
                <a:ea typeface="맑은 고딕"/>
                <a:cs typeface="맑은 고딕"/>
              </a:rPr>
              <a:t>생태계의 분해자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6456045" y="692658"/>
            <a:ext cx="2390010" cy="302437"/>
            <a:chOff x="9480423" y="404621"/>
            <a:chExt cx="2390010" cy="302437"/>
          </a:xfrm>
        </p:grpSpPr>
        <p:sp>
          <p:nvSpPr>
            <p:cNvPr id="5" name="타원 4"/>
            <p:cNvSpPr/>
            <p:nvPr/>
          </p:nvSpPr>
          <p:spPr>
            <a:xfrm>
              <a:off x="11582397" y="404622"/>
              <a:ext cx="288036" cy="302437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/>
            </a:p>
          </p:txBody>
        </p:sp>
        <p:sp>
          <p:nvSpPr>
            <p:cNvPr id="6" name="타원 5"/>
            <p:cNvSpPr/>
            <p:nvPr/>
          </p:nvSpPr>
          <p:spPr>
            <a:xfrm>
              <a:off x="11136630" y="404621"/>
              <a:ext cx="288036" cy="302437"/>
            </a:xfrm>
            <a:prstGeom prst="ellipse">
              <a:avLst/>
            </a:prstGeom>
            <a:solidFill>
              <a:schemeClr val="tx1">
                <a:lumMod val="80000"/>
                <a:lumOff val="20000"/>
              </a:schemeClr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/>
            </a:p>
            <a:p>
              <a:pPr>
                <a:defRPr lang="ko-KR" altLang="en-US"/>
              </a:pPr>
              <a:endParaRPr lang="ko-KR"/>
            </a:p>
          </p:txBody>
        </p:sp>
        <p:sp>
          <p:nvSpPr>
            <p:cNvPr id="7" name="타원 6"/>
            <p:cNvSpPr/>
            <p:nvPr/>
          </p:nvSpPr>
          <p:spPr>
            <a:xfrm>
              <a:off x="10704576" y="404622"/>
              <a:ext cx="288036" cy="302437"/>
            </a:xfrm>
            <a:prstGeom prst="ellipse">
              <a:avLst/>
            </a:prstGeom>
            <a:solidFill>
              <a:schemeClr val="tx1">
                <a:lumMod val="70000"/>
                <a:lumOff val="30000"/>
              </a:schemeClr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/>
            </a:p>
            <a:p>
              <a:pPr>
                <a:defRPr lang="ko-KR" altLang="en-US"/>
              </a:pPr>
              <a:endParaRPr lang="ko-KR"/>
            </a:p>
          </p:txBody>
        </p:sp>
        <p:sp>
          <p:nvSpPr>
            <p:cNvPr id="8" name="타원 7"/>
            <p:cNvSpPr/>
            <p:nvPr/>
          </p:nvSpPr>
          <p:spPr>
            <a:xfrm>
              <a:off x="10272522" y="404621"/>
              <a:ext cx="288036" cy="302437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/>
            </a:p>
            <a:p>
              <a:pPr>
                <a:defRPr lang="ko-KR" altLang="en-US"/>
              </a:pPr>
              <a:endParaRPr lang="ko-KR"/>
            </a:p>
          </p:txBody>
        </p:sp>
        <p:sp>
          <p:nvSpPr>
            <p:cNvPr id="9" name="타원 8"/>
            <p:cNvSpPr/>
            <p:nvPr/>
          </p:nvSpPr>
          <p:spPr>
            <a:xfrm>
              <a:off x="9876472" y="404621"/>
              <a:ext cx="288036" cy="302437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/>
            </a:p>
            <a:p>
              <a:pPr>
                <a:defRPr lang="ko-KR" altLang="en-US"/>
              </a:pPr>
              <a:endParaRPr lang="ko-KR"/>
            </a:p>
          </p:txBody>
        </p:sp>
        <p:sp>
          <p:nvSpPr>
            <p:cNvPr id="10" name="타원 9"/>
            <p:cNvSpPr/>
            <p:nvPr/>
          </p:nvSpPr>
          <p:spPr>
            <a:xfrm>
              <a:off x="9480423" y="404622"/>
              <a:ext cx="288036" cy="302437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/>
            </a:p>
            <a:p>
              <a:pPr>
                <a:defRPr lang="ko-KR" altLang="en-US"/>
              </a:pPr>
              <a:endParaRPr lang="ko-KR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5375910" y="2348865"/>
            <a:ext cx="2520315" cy="504063"/>
            <a:chOff x="5375910" y="2204847"/>
            <a:chExt cx="2520315" cy="504063"/>
          </a:xfrm>
        </p:grpSpPr>
        <p:sp>
          <p:nvSpPr>
            <p:cNvPr id="12" name="사각형 설명선 11"/>
            <p:cNvSpPr/>
            <p:nvPr/>
          </p:nvSpPr>
          <p:spPr>
            <a:xfrm>
              <a:off x="5375910" y="2204847"/>
              <a:ext cx="2520315" cy="504063"/>
            </a:xfrm>
            <a:prstGeom prst="wedgeRectCallout">
              <a:avLst>
                <a:gd name="adj1" fmla="val -24928"/>
                <a:gd name="adj2" fmla="val 74787"/>
              </a:avLst>
            </a:prstGeom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66587" y="2269236"/>
              <a:ext cx="2330578" cy="367665"/>
            </a:xfrm>
            <a:prstGeom prst="rect">
              <a:avLst/>
            </a:prstGeom>
            <a:ln w="28575">
              <a:solidFill>
                <a:srgbClr val="FFFFFF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>
                  <a:solidFill>
                    <a:schemeClr val="bg1"/>
                  </a:solidFill>
                </a:rPr>
                <a:t>강력한 가수분해효소!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/>
          <a:srcRect l="31100" r="34880"/>
          <a:stretch>
            <a:fillRect/>
          </a:stretch>
        </p:blipFill>
        <p:spPr>
          <a:xfrm>
            <a:off x="8521162" y="-171450"/>
            <a:ext cx="3670839" cy="702945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0"/>
            <a:ext cx="472782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343" y="1253225"/>
            <a:ext cx="4766311" cy="1143000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>
                <a:solidFill>
                  <a:schemeClr val="bg1"/>
                </a:solidFill>
                <a:latin typeface="함초롬바탕"/>
                <a:ea typeface="함초롬바탕"/>
                <a:cs typeface="함초롬바탕"/>
              </a:rPr>
              <a:t>접합균류</a:t>
            </a: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 rot="19733466">
            <a:off x="8701406" y="3201406"/>
            <a:ext cx="4319024" cy="431902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rcRect l="63130" t="-230" r="-10" b="230"/>
          <a:stretch>
            <a:fillRect/>
          </a:stretch>
        </p:blipFill>
        <p:spPr>
          <a:xfrm>
            <a:off x="4727829" y="-171450"/>
            <a:ext cx="3793329" cy="702945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4726800" y="0"/>
            <a:ext cx="7465200" cy="7173468"/>
          </a:xfrm>
          <a:prstGeom prst="rect">
            <a:avLst/>
          </a:prstGeom>
          <a:solidFill>
            <a:schemeClr val="tx1">
              <a:lumMod val="85000"/>
              <a:lumOff val="1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endParaRPr lang="ko-K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Grp="1"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929" y="-27432"/>
            <a:ext cx="12328854" cy="72009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>
                <a:latin typeface="맑은 고딕"/>
                <a:ea typeface="맑은 고딕"/>
                <a:cs typeface="맑은 고딕"/>
              </a:rPr>
              <a:t>접합균류의 특징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1" y="1700784"/>
            <a:ext cx="10972798" cy="5013198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 sz="2900" dirty="0" err="1">
                <a:latin typeface="맑은 고딕"/>
                <a:ea typeface="맑은 고딕"/>
                <a:cs typeface="맑은 고딕"/>
              </a:rPr>
              <a:t>격벽이</a:t>
            </a:r>
            <a:r>
              <a:rPr lang="ko-KR" altLang="en-US" sz="2900" dirty="0">
                <a:latin typeface="맑은 고딕"/>
                <a:ea typeface="맑은 고딕"/>
                <a:cs typeface="맑은 고딕"/>
              </a:rPr>
              <a:t> 없어서 하나의 </a:t>
            </a:r>
            <a:r>
              <a:rPr lang="ko-KR" altLang="en-US" sz="2900" dirty="0" smtClean="0">
                <a:latin typeface="맑은 고딕"/>
                <a:ea typeface="맑은 고딕"/>
                <a:cs typeface="맑은 고딕"/>
              </a:rPr>
              <a:t>균사</a:t>
            </a:r>
            <a:r>
              <a:rPr lang="ko-KR" altLang="en-US" sz="2900" dirty="0" smtClean="0">
                <a:latin typeface="맑은 고딕"/>
                <a:ea typeface="맑은 고딕"/>
                <a:cs typeface="맑은 고딕"/>
              </a:rPr>
              <a:t>에 </a:t>
            </a:r>
            <a:r>
              <a:rPr lang="ko-KR" altLang="en-US" sz="2900" dirty="0" err="1">
                <a:latin typeface="맑은 고딕"/>
                <a:ea typeface="맑은 고딕"/>
                <a:cs typeface="맑은 고딕"/>
              </a:rPr>
              <a:t>여러개의</a:t>
            </a:r>
            <a:r>
              <a:rPr lang="ko-KR" altLang="en-US" sz="2900" dirty="0">
                <a:latin typeface="맑은 고딕"/>
                <a:ea typeface="맑은 고딕"/>
                <a:cs typeface="맑은 고딕"/>
              </a:rPr>
              <a:t> 핵이 있다. </a:t>
            </a:r>
          </a:p>
          <a:p>
            <a:pPr>
              <a:defRPr lang="ko-KR" altLang="en-US"/>
            </a:pPr>
            <a:endParaRPr lang="ko-KR" altLang="en-US" sz="2900" dirty="0">
              <a:latin typeface="맑은 고딕"/>
              <a:ea typeface="맑은 고딕"/>
              <a:cs typeface="맑은 고딕"/>
            </a:endParaRPr>
          </a:p>
          <a:p>
            <a:pPr>
              <a:defRPr lang="ko-KR" altLang="en-US"/>
            </a:pPr>
            <a:r>
              <a:rPr lang="ko-KR" altLang="en-US" sz="2900" dirty="0">
                <a:latin typeface="맑은 고딕"/>
                <a:ea typeface="맑은 고딕"/>
                <a:cs typeface="맑은 고딕"/>
              </a:rPr>
              <a:t>포자를 만들어 무성생식을 하지만, 때로는 접합포자를 </a:t>
            </a:r>
          </a:p>
          <a:p>
            <a:pPr>
              <a:buNone/>
              <a:defRPr lang="ko-KR" altLang="en-US"/>
            </a:pPr>
            <a:r>
              <a:rPr lang="ko-KR" altLang="en-US" sz="2900" dirty="0">
                <a:latin typeface="맑은 고딕"/>
                <a:ea typeface="맑은 고딕"/>
                <a:cs typeface="맑은 고딕"/>
              </a:rPr>
              <a:t>  형성하는 유성생식을 하기도 한다.</a:t>
            </a:r>
          </a:p>
          <a:p>
            <a:pPr>
              <a:defRPr lang="ko-KR" altLang="en-US"/>
            </a:pPr>
            <a:endParaRPr lang="ko-KR" altLang="en-US" sz="2900" dirty="0">
              <a:latin typeface="맑은 고딕"/>
              <a:ea typeface="맑은 고딕"/>
              <a:cs typeface="맑은 고딕"/>
            </a:endParaRPr>
          </a:p>
          <a:p>
            <a:pPr>
              <a:defRPr lang="ko-KR" altLang="en-US"/>
            </a:pPr>
            <a:r>
              <a:rPr lang="ko-KR" altLang="en-US" sz="2900" dirty="0">
                <a:latin typeface="맑은 고딕"/>
                <a:ea typeface="맑은 고딕"/>
                <a:cs typeface="맑은 고딕"/>
              </a:rPr>
              <a:t>대부분 썩어가는 동식물에 붙어서 살지만 일부는 </a:t>
            </a:r>
          </a:p>
          <a:p>
            <a:pPr>
              <a:buNone/>
              <a:defRPr lang="ko-KR" altLang="en-US"/>
            </a:pPr>
            <a:r>
              <a:rPr lang="ko-KR" altLang="en-US" sz="2900" dirty="0">
                <a:latin typeface="맑은 고딕"/>
                <a:ea typeface="맑은 고딕"/>
                <a:cs typeface="맑은 고딕"/>
              </a:rPr>
              <a:t>  살아있는 생물에 기생하기도 한다.</a:t>
            </a:r>
          </a:p>
          <a:p>
            <a:pPr>
              <a:buNone/>
              <a:defRPr lang="ko-KR" altLang="en-US"/>
            </a:pPr>
            <a:endParaRPr lang="ko-KR" altLang="en-US" sz="2900" dirty="0">
              <a:latin typeface="맑은 고딕"/>
              <a:ea typeface="맑은 고딕"/>
              <a:cs typeface="맑은 고딕"/>
            </a:endParaRPr>
          </a:p>
          <a:p>
            <a:pPr marL="342900" indent="-342900">
              <a:buClr>
                <a:srgbClr val="000000"/>
              </a:buClr>
              <a:buFont typeface="Arial"/>
              <a:defRPr lang="ko-KR" altLang="en-US"/>
            </a:pPr>
            <a:r>
              <a:rPr lang="ko-KR" altLang="en-US" sz="2900" dirty="0">
                <a:latin typeface="맑은 고딕"/>
                <a:ea typeface="맑은 고딕"/>
                <a:cs typeface="맑은 고딕"/>
              </a:rPr>
              <a:t>털곰팡이, </a:t>
            </a:r>
            <a:r>
              <a:rPr lang="ko-KR" altLang="en-US" sz="2900" dirty="0" err="1">
                <a:latin typeface="맑은 고딕"/>
                <a:ea typeface="맑은 고딕"/>
                <a:cs typeface="맑은 고딕"/>
              </a:rPr>
              <a:t>검은빵곰팡이</a:t>
            </a:r>
            <a:r>
              <a:rPr lang="ko-KR" altLang="en-US" sz="2900" dirty="0">
                <a:latin typeface="맑은 고딕"/>
                <a:ea typeface="맑은 고딕"/>
                <a:cs typeface="맑은 고딕"/>
              </a:rPr>
              <a:t>, 거미줄곰팡이 등</a:t>
            </a:r>
          </a:p>
          <a:p>
            <a:pPr>
              <a:defRPr lang="ko-KR" altLang="en-US"/>
            </a:pPr>
            <a:endParaRPr lang="ko-KR" altLang="en-US" dirty="0">
              <a:latin typeface="맑은 고딕"/>
              <a:ea typeface="맑은 고딕"/>
              <a:cs typeface="맑은 고딕"/>
            </a:endParaRPr>
          </a:p>
          <a:p>
            <a:pPr>
              <a:defRPr lang="ko-KR" altLang="en-US"/>
            </a:pPr>
            <a:endParaRPr lang="ko-KR" altLang="en-US" dirty="0">
              <a:latin typeface="맑은 고딕"/>
              <a:ea typeface="맑은 고딕"/>
              <a:cs typeface="맑은 고딕"/>
            </a:endParaRPr>
          </a:p>
          <a:p>
            <a:pPr>
              <a:buNone/>
              <a:defRPr lang="ko-KR" altLang="en-US"/>
            </a:pPr>
            <a:endParaRPr lang="ko-KR" altLang="en-US" dirty="0">
              <a:latin typeface="맑은 고딕"/>
              <a:ea typeface="맑은 고딕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319</Words>
  <Application>Microsoft Office PowerPoint</Application>
  <PresentationFormat>와이드스크린</PresentationFormat>
  <Paragraphs>110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5" baseType="lpstr">
      <vt:lpstr>맑은 고딕</vt:lpstr>
      <vt:lpstr>함초롬돋움</vt:lpstr>
      <vt:lpstr>함초롬바탕</vt:lpstr>
      <vt:lpstr>Arial</vt:lpstr>
      <vt:lpstr>Times New Roman</vt:lpstr>
      <vt:lpstr>한컴오피스</vt:lpstr>
      <vt:lpstr>접합균류</vt:lpstr>
      <vt:lpstr>PowerPoint 프레젠테이션</vt:lpstr>
      <vt:lpstr>생물</vt:lpstr>
      <vt:lpstr>PowerPoint 프레젠테이션</vt:lpstr>
      <vt:lpstr>균계의 특징(균사)</vt:lpstr>
      <vt:lpstr>균계의 특징(구조)</vt:lpstr>
      <vt:lpstr>균계의 특징(종속영양)</vt:lpstr>
      <vt:lpstr>접합균류</vt:lpstr>
      <vt:lpstr>접합균류의 특징</vt:lpstr>
      <vt:lpstr>검은빵곰팡이</vt:lpstr>
      <vt:lpstr>검은빵곰팡이의 생활사</vt:lpstr>
      <vt:lpstr>검은빵곰팡이의 생활사</vt:lpstr>
      <vt:lpstr>검은빵곰팡이의 생활사</vt:lpstr>
      <vt:lpstr>검은빵곰팡이의 생활사</vt:lpstr>
      <vt:lpstr>접합포자란?</vt:lpstr>
      <vt:lpstr>검은빵곰팡이의 생활사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접합균류</dc:title>
  <dc:creator>LGPC</dc:creator>
  <cp:lastModifiedBy>Windows 사용자</cp:lastModifiedBy>
  <cp:revision>85</cp:revision>
  <dcterms:created xsi:type="dcterms:W3CDTF">2017-09-30T09:50:20Z</dcterms:created>
  <dcterms:modified xsi:type="dcterms:W3CDTF">2017-10-10T22:33:57Z</dcterms:modified>
  <cp:version>0906.0100.01</cp:version>
</cp:coreProperties>
</file>